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12192000"/>
  <p:notesSz cx="6858000" cy="9144000"/>
  <p:embeddedFontLst>
    <p:embeddedFont>
      <p:font typeface="Jacques Francois Shadow"/>
      <p:regular r:id="rId47"/>
    </p:embeddedFont>
    <p:embeddedFont>
      <p:font typeface="Roboto"/>
      <p:regular r:id="rId48"/>
      <p:bold r:id="rId49"/>
      <p:italic r:id="rId50"/>
      <p:boldItalic r:id="rId51"/>
    </p:embeddedFont>
    <p:embeddedFont>
      <p:font typeface="Poppins"/>
      <p:regular r:id="rId52"/>
      <p:bold r:id="rId53"/>
      <p:italic r:id="rId54"/>
      <p:boldItalic r:id="rId55"/>
    </p:embeddedFont>
    <p:embeddedFont>
      <p:font typeface="Abril Fatface"/>
      <p:regular r:id="rId56"/>
    </p:embeddedFont>
    <p:embeddedFont>
      <p:font typeface="Barlow Condensed"/>
      <p:regular r:id="rId57"/>
      <p:bold r:id="rId58"/>
      <p:italic r:id="rId59"/>
      <p:boldItalic r:id="rId60"/>
    </p:embeddedFont>
    <p:embeddedFont>
      <p:font typeface="Homemade Apple"/>
      <p:regular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regular.fntdata"/><Relationship Id="rId47" Type="http://schemas.openxmlformats.org/officeDocument/2006/relationships/font" Target="fonts/JacquesFrancoisShadow-regular.fntdata"/><Relationship Id="rId4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HomemadeApple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arlowCondensed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oppins-bold.fntdata"/><Relationship Id="rId52" Type="http://schemas.openxmlformats.org/officeDocument/2006/relationships/font" Target="fonts/Poppins-regular.fntdata"/><Relationship Id="rId11" Type="http://schemas.openxmlformats.org/officeDocument/2006/relationships/slide" Target="slides/slide6.xml"/><Relationship Id="rId55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54" Type="http://schemas.openxmlformats.org/officeDocument/2006/relationships/font" Target="fonts/Poppins-italic.fntdata"/><Relationship Id="rId13" Type="http://schemas.openxmlformats.org/officeDocument/2006/relationships/slide" Target="slides/slide8.xml"/><Relationship Id="rId57" Type="http://schemas.openxmlformats.org/officeDocument/2006/relationships/font" Target="fonts/BarlowCondensed-regular.fntdata"/><Relationship Id="rId12" Type="http://schemas.openxmlformats.org/officeDocument/2006/relationships/slide" Target="slides/slide7.xml"/><Relationship Id="rId56" Type="http://schemas.openxmlformats.org/officeDocument/2006/relationships/font" Target="fonts/AbrilFatface-regular.fntdata"/><Relationship Id="rId15" Type="http://schemas.openxmlformats.org/officeDocument/2006/relationships/slide" Target="slides/slide10.xml"/><Relationship Id="rId59" Type="http://schemas.openxmlformats.org/officeDocument/2006/relationships/font" Target="fonts/BarlowCondensed-italic.fntdata"/><Relationship Id="rId14" Type="http://schemas.openxmlformats.org/officeDocument/2006/relationships/slide" Target="slides/slide9.xml"/><Relationship Id="rId58" Type="http://schemas.openxmlformats.org/officeDocument/2006/relationships/font" Target="fonts/BarlowCondense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36b078fed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a36b078fed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a36b078fed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a36b078fed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36b078fed_0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36b078fed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a36b078fed_0_1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a36b078fed_0_1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a36b078fed_0_1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a36b078fed_0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a36b078fed_0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a36b078fed_0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a36b078fed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a36b078fed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36b078fed_0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36b078fed_0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a36b078fed_0_1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a36b078fed_0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a36b078fed_0_1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a36b078fed_0_1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073618e60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073618e60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a36b078fed_0_1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a36b078fed_0_1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6b078fed_0_1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6b078fed_0_1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a36b078fed_0_1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a36b078fed_0_1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a36b078fed_0_1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a36b078fed_0_1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a36b078fed_0_1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a36b078fed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a36b078fed_0_1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a36b078fed_0_1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a36b078fed_0_1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a36b078fed_0_1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36b078fed_0_1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36b078fed_0_1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36b078fed_0_1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36b078fed_0_1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a36b078fed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a36b078fed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36b078fed_0_1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36b078fed_0_1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a36b078fed_0_2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a36b078fed_0_2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a36b078fed_0_2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a36b078fed_0_2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a36b078fed_0_2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a36b078fed_0_2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a36b078fed_0_2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a36b078fed_0_2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3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36b078fed_0_2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36b078fed_0_2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a36b078fed_0_2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a36b078fed_0_2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a36b078fed_0_2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a36b078fed_0_2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a36b078fed_0_2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a36b078fed_0_2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a36b078fed_0_2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a36b078fed_0_2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a36b078fed_0_2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a36b078fed_0_2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ga36b078fed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3" name="Google Shape;2443;ga36b078fed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36b078fed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36b078fed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36b078fed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36b078fed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36b078fed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36b078fed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36b078fed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36b078fed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36b078fed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36b078fed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Hom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2" y="0"/>
            <a:ext cx="12192000" cy="6580823"/>
          </a:xfrm>
          <a:custGeom>
            <a:rect b="b" l="l" r="r" t="t"/>
            <a:pathLst>
              <a:path extrusionOk="0" h="6580823" w="12192000">
                <a:moveTo>
                  <a:pt x="9209773" y="0"/>
                </a:moveTo>
                <a:lnTo>
                  <a:pt x="12192000" y="0"/>
                </a:lnTo>
                <a:lnTo>
                  <a:pt x="12192000" y="5663615"/>
                </a:lnTo>
                <a:lnTo>
                  <a:pt x="9247823" y="5663615"/>
                </a:lnTo>
                <a:lnTo>
                  <a:pt x="9247823" y="6580823"/>
                </a:lnTo>
                <a:lnTo>
                  <a:pt x="2947988" y="6580823"/>
                </a:lnTo>
                <a:lnTo>
                  <a:pt x="2947988" y="5544158"/>
                </a:lnTo>
                <a:lnTo>
                  <a:pt x="0" y="5544158"/>
                </a:lnTo>
                <a:lnTo>
                  <a:pt x="0" y="0"/>
                </a:lnTo>
                <a:lnTo>
                  <a:pt x="3565452" y="0"/>
                </a:lnTo>
                <a:lnTo>
                  <a:pt x="3565452" y="1"/>
                </a:lnTo>
                <a:lnTo>
                  <a:pt x="920977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2192000" cy="6580823"/>
          </a:xfrm>
          <a:custGeom>
            <a:rect b="b" l="l" r="r" t="t"/>
            <a:pathLst>
              <a:path extrusionOk="0" h="6580823" w="12192000">
                <a:moveTo>
                  <a:pt x="9209773" y="0"/>
                </a:moveTo>
                <a:lnTo>
                  <a:pt x="12192000" y="0"/>
                </a:lnTo>
                <a:lnTo>
                  <a:pt x="12192000" y="5663615"/>
                </a:lnTo>
                <a:lnTo>
                  <a:pt x="9247823" y="5663615"/>
                </a:lnTo>
                <a:lnTo>
                  <a:pt x="9247823" y="6580823"/>
                </a:lnTo>
                <a:lnTo>
                  <a:pt x="2947988" y="6580823"/>
                </a:lnTo>
                <a:lnTo>
                  <a:pt x="2947988" y="5544158"/>
                </a:lnTo>
                <a:lnTo>
                  <a:pt x="0" y="5544158"/>
                </a:lnTo>
                <a:lnTo>
                  <a:pt x="0" y="0"/>
                </a:lnTo>
                <a:lnTo>
                  <a:pt x="3565452" y="0"/>
                </a:lnTo>
                <a:lnTo>
                  <a:pt x="3565452" y="1"/>
                </a:lnTo>
                <a:lnTo>
                  <a:pt x="9209773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21474" y="1"/>
            <a:ext cx="10441977" cy="5350780"/>
          </a:xfrm>
          <a:custGeom>
            <a:rect b="b" l="l" r="r" t="t"/>
            <a:pathLst>
              <a:path extrusionOk="0" h="5258752" w="6299835">
                <a:moveTo>
                  <a:pt x="0" y="0"/>
                </a:moveTo>
                <a:lnTo>
                  <a:pt x="482918" y="0"/>
                </a:lnTo>
                <a:lnTo>
                  <a:pt x="482918" y="5258753"/>
                </a:lnTo>
                <a:lnTo>
                  <a:pt x="0" y="525875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5816918" y="0"/>
                </a:moveTo>
                <a:lnTo>
                  <a:pt x="6299835" y="0"/>
                </a:lnTo>
                <a:lnTo>
                  <a:pt x="6299835" y="5258753"/>
                </a:lnTo>
                <a:lnTo>
                  <a:pt x="5816918" y="5258753"/>
                </a:lnTo>
                <a:lnTo>
                  <a:pt x="5816918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5254233"/>
            <a:ext cx="12191999" cy="1239761"/>
          </a:xfrm>
          <a:custGeom>
            <a:rect b="b" l="l" r="r" t="t"/>
            <a:pathLst>
              <a:path extrusionOk="0" h="1239761" w="12191999">
                <a:moveTo>
                  <a:pt x="7386084" y="0"/>
                </a:moveTo>
                <a:lnTo>
                  <a:pt x="10476614" y="0"/>
                </a:lnTo>
                <a:lnTo>
                  <a:pt x="10476614" y="76223"/>
                </a:lnTo>
                <a:lnTo>
                  <a:pt x="12191999" y="76223"/>
                </a:lnTo>
                <a:lnTo>
                  <a:pt x="12191999" y="1239761"/>
                </a:lnTo>
                <a:lnTo>
                  <a:pt x="10476611" y="1239761"/>
                </a:lnTo>
                <a:lnTo>
                  <a:pt x="10476611" y="1144775"/>
                </a:lnTo>
                <a:lnTo>
                  <a:pt x="7386084" y="1144775"/>
                </a:lnTo>
                <a:close/>
                <a:moveTo>
                  <a:pt x="2080436" y="0"/>
                </a:moveTo>
                <a:lnTo>
                  <a:pt x="4749208" y="0"/>
                </a:lnTo>
                <a:lnTo>
                  <a:pt x="4749208" y="1213908"/>
                </a:lnTo>
                <a:lnTo>
                  <a:pt x="2080436" y="1213908"/>
                </a:lnTo>
                <a:lnTo>
                  <a:pt x="2080436" y="1196187"/>
                </a:lnTo>
                <a:lnTo>
                  <a:pt x="0" y="1196187"/>
                </a:lnTo>
                <a:lnTo>
                  <a:pt x="0" y="90400"/>
                </a:lnTo>
                <a:lnTo>
                  <a:pt x="2080436" y="9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723022" y="2661900"/>
            <a:ext cx="2664962" cy="3681689"/>
          </a:xfrm>
          <a:custGeom>
            <a:rect b="b" l="l" r="r" t="t"/>
            <a:pathLst>
              <a:path extrusionOk="0" h="2221230" w="1607820">
                <a:moveTo>
                  <a:pt x="0" y="0"/>
                </a:moveTo>
                <a:lnTo>
                  <a:pt x="1607820" y="0"/>
                </a:lnTo>
                <a:lnTo>
                  <a:pt x="1607820" y="2221230"/>
                </a:lnTo>
                <a:lnTo>
                  <a:pt x="0" y="22212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23023" y="2661899"/>
            <a:ext cx="2664977" cy="3683268"/>
          </a:xfrm>
          <a:custGeom>
            <a:rect b="b" l="l" r="r" t="t"/>
            <a:pathLst>
              <a:path extrusionOk="0" h="2222183" w="2207020">
                <a:moveTo>
                  <a:pt x="0" y="0"/>
                </a:moveTo>
                <a:lnTo>
                  <a:pt x="2207020" y="0"/>
                </a:lnTo>
                <a:cubicBezTo>
                  <a:pt x="2207020" y="54777"/>
                  <a:pt x="2207019" y="62498"/>
                  <a:pt x="2207019" y="117275"/>
                </a:cubicBezTo>
                <a:lnTo>
                  <a:pt x="166527" y="121553"/>
                </a:lnTo>
                <a:cubicBezTo>
                  <a:pt x="168485" y="821763"/>
                  <a:pt x="170444" y="1521973"/>
                  <a:pt x="172402" y="2222183"/>
                </a:cubicBezTo>
                <a:lnTo>
                  <a:pt x="0" y="22221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029861" y="2661900"/>
            <a:ext cx="26838" cy="3681689"/>
          </a:xfrm>
          <a:custGeom>
            <a:rect b="b" l="l" r="r" t="t"/>
            <a:pathLst>
              <a:path extrusionOk="0" h="2221230" w="16192">
                <a:moveTo>
                  <a:pt x="0" y="0"/>
                </a:moveTo>
                <a:lnTo>
                  <a:pt x="16193" y="0"/>
                </a:lnTo>
                <a:lnTo>
                  <a:pt x="16193" y="2221230"/>
                </a:lnTo>
                <a:lnTo>
                  <a:pt x="0" y="2221230"/>
                </a:lnTo>
                <a:close/>
              </a:path>
            </a:pathLst>
          </a:custGeom>
          <a:solidFill>
            <a:srgbClr val="000000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055114" y="2661900"/>
            <a:ext cx="25260" cy="3681689"/>
          </a:xfrm>
          <a:custGeom>
            <a:rect b="b" l="l" r="r" t="t"/>
            <a:pathLst>
              <a:path extrusionOk="0" h="2221230" w="15240">
                <a:moveTo>
                  <a:pt x="0" y="0"/>
                </a:moveTo>
                <a:lnTo>
                  <a:pt x="15240" y="0"/>
                </a:lnTo>
                <a:lnTo>
                  <a:pt x="15240" y="2221230"/>
                </a:lnTo>
                <a:lnTo>
                  <a:pt x="0" y="222123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5916138" y="4497392"/>
            <a:ext cx="86805" cy="356694"/>
            <a:chOff x="6014084" y="4425314"/>
            <a:chExt cx="52387" cy="215265"/>
          </a:xfrm>
        </p:grpSpPr>
        <p:sp>
          <p:nvSpPr>
            <p:cNvPr id="20" name="Google Shape;20;p2"/>
            <p:cNvSpPr/>
            <p:nvPr/>
          </p:nvSpPr>
          <p:spPr>
            <a:xfrm>
              <a:off x="6014084" y="4425314"/>
              <a:ext cx="52387" cy="215265"/>
            </a:xfrm>
            <a:custGeom>
              <a:rect b="b" l="l" r="r" t="t"/>
              <a:pathLst>
                <a:path extrusionOk="0" h="215265" w="52387">
                  <a:moveTo>
                    <a:pt x="37147" y="0"/>
                  </a:moveTo>
                  <a:lnTo>
                    <a:pt x="52388" y="14288"/>
                  </a:lnTo>
                  <a:lnTo>
                    <a:pt x="52388" y="215265"/>
                  </a:lnTo>
                  <a:lnTo>
                    <a:pt x="15240" y="215265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3C322D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14084" y="4425314"/>
              <a:ext cx="37147" cy="200977"/>
            </a:xfrm>
            <a:custGeom>
              <a:rect b="b" l="l" r="r" t="t"/>
              <a:pathLst>
                <a:path extrusionOk="0" h="200977" w="37147">
                  <a:moveTo>
                    <a:pt x="0" y="0"/>
                  </a:moveTo>
                  <a:lnTo>
                    <a:pt x="37147" y="0"/>
                  </a:lnTo>
                  <a:lnTo>
                    <a:pt x="37147" y="200978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A291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133943" y="4497392"/>
            <a:ext cx="86805" cy="356694"/>
            <a:chOff x="6145529" y="4425314"/>
            <a:chExt cx="52387" cy="215265"/>
          </a:xfrm>
        </p:grpSpPr>
        <p:sp>
          <p:nvSpPr>
            <p:cNvPr id="23" name="Google Shape;23;p2"/>
            <p:cNvSpPr/>
            <p:nvPr/>
          </p:nvSpPr>
          <p:spPr>
            <a:xfrm>
              <a:off x="6145529" y="4425314"/>
              <a:ext cx="52387" cy="215265"/>
            </a:xfrm>
            <a:custGeom>
              <a:rect b="b" l="l" r="r" t="t"/>
              <a:pathLst>
                <a:path extrusionOk="0" h="215265" w="52387">
                  <a:moveTo>
                    <a:pt x="37147" y="0"/>
                  </a:moveTo>
                  <a:lnTo>
                    <a:pt x="52388" y="14288"/>
                  </a:lnTo>
                  <a:lnTo>
                    <a:pt x="52388" y="215265"/>
                  </a:lnTo>
                  <a:lnTo>
                    <a:pt x="15240" y="215265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3C322D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45529" y="4425314"/>
              <a:ext cx="37147" cy="200977"/>
            </a:xfrm>
            <a:custGeom>
              <a:rect b="b" l="l" r="r" t="t"/>
              <a:pathLst>
                <a:path extrusionOk="0" h="200977" w="37147">
                  <a:moveTo>
                    <a:pt x="0" y="0"/>
                  </a:moveTo>
                  <a:lnTo>
                    <a:pt x="37148" y="0"/>
                  </a:lnTo>
                  <a:lnTo>
                    <a:pt x="37148" y="200978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A291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973034" y="3067634"/>
            <a:ext cx="845967" cy="3025521"/>
            <a:chOff x="4961359" y="3069109"/>
            <a:chExt cx="845967" cy="3025521"/>
          </a:xfrm>
        </p:grpSpPr>
        <p:grpSp>
          <p:nvGrpSpPr>
            <p:cNvPr id="26" name="Google Shape;26;p2"/>
            <p:cNvGrpSpPr/>
            <p:nvPr/>
          </p:nvGrpSpPr>
          <p:grpSpPr>
            <a:xfrm>
              <a:off x="4961359" y="4131234"/>
              <a:ext cx="845965" cy="849121"/>
              <a:chOff x="5441631" y="4204334"/>
              <a:chExt cx="510540" cy="51244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rect b="b" l="l" r="r" t="t"/>
                <a:pathLst>
                  <a:path extrusionOk="0" h="512445" w="51054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rect b="b" l="l" r="r" t="t"/>
                <a:pathLst>
                  <a:path extrusionOk="0" h="512445" w="509587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rect b="b" l="l" r="r" t="t"/>
                <a:pathLst>
                  <a:path extrusionOk="0" h="475297" w="471487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4961359" y="5245511"/>
              <a:ext cx="845967" cy="849120"/>
              <a:chOff x="5441631" y="4876799"/>
              <a:chExt cx="510541" cy="51244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5441632" y="4876799"/>
                <a:ext cx="510540" cy="512444"/>
              </a:xfrm>
              <a:custGeom>
                <a:rect b="b" l="l" r="r" t="t"/>
                <a:pathLst>
                  <a:path extrusionOk="0" h="512444" w="510540">
                    <a:moveTo>
                      <a:pt x="0" y="0"/>
                    </a:moveTo>
                    <a:lnTo>
                      <a:pt x="510540" y="0"/>
                    </a:lnTo>
                    <a:lnTo>
                      <a:pt x="510540" y="512445"/>
                    </a:lnTo>
                    <a:lnTo>
                      <a:pt x="0" y="512445"/>
                    </a:lnTo>
                    <a:close/>
                  </a:path>
                </a:pathLst>
              </a:custGeom>
              <a:solidFill>
                <a:srgbClr val="3C322D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441631" y="4876799"/>
                <a:ext cx="510540" cy="511492"/>
              </a:xfrm>
              <a:custGeom>
                <a:rect b="b" l="l" r="r" t="t"/>
                <a:pathLst>
                  <a:path extrusionOk="0" h="511492" w="510540">
                    <a:moveTo>
                      <a:pt x="0" y="511493"/>
                    </a:moveTo>
                    <a:lnTo>
                      <a:pt x="20003" y="493395"/>
                    </a:lnTo>
                    <a:lnTo>
                      <a:pt x="491490" y="18097"/>
                    </a:lnTo>
                    <a:lnTo>
                      <a:pt x="510540" y="0"/>
                    </a:lnTo>
                    <a:lnTo>
                      <a:pt x="510540" y="51149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61634" y="4894897"/>
                <a:ext cx="471487" cy="475297"/>
              </a:xfrm>
              <a:custGeom>
                <a:rect b="b" l="l" r="r" t="t"/>
                <a:pathLst>
                  <a:path extrusionOk="0" h="475297" w="471487">
                    <a:moveTo>
                      <a:pt x="0" y="0"/>
                    </a:moveTo>
                    <a:lnTo>
                      <a:pt x="471487" y="0"/>
                    </a:lnTo>
                    <a:lnTo>
                      <a:pt x="471487" y="475297"/>
                    </a:lnTo>
                    <a:lnTo>
                      <a:pt x="0" y="4752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4961359" y="3069109"/>
              <a:ext cx="845965" cy="849121"/>
              <a:chOff x="5441631" y="4204334"/>
              <a:chExt cx="510540" cy="51244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rect b="b" l="l" r="r" t="t"/>
                <a:pathLst>
                  <a:path extrusionOk="0" h="512445" w="51054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rect b="b" l="l" r="r" t="t"/>
                <a:pathLst>
                  <a:path extrusionOk="0" h="512445" w="509587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rect b="b" l="l" r="r" t="t"/>
                <a:pathLst>
                  <a:path extrusionOk="0" h="475297" w="471487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>
            <a:off x="6298009" y="3067634"/>
            <a:ext cx="845967" cy="3025521"/>
            <a:chOff x="4961359" y="3069109"/>
            <a:chExt cx="845967" cy="3025521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4961359" y="4131234"/>
              <a:ext cx="845965" cy="849121"/>
              <a:chOff x="5441631" y="4204334"/>
              <a:chExt cx="510540" cy="51244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rect b="b" l="l" r="r" t="t"/>
                <a:pathLst>
                  <a:path extrusionOk="0" h="512445" w="51054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rect b="b" l="l" r="r" t="t"/>
                <a:pathLst>
                  <a:path extrusionOk="0" h="512445" w="509587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rect b="b" l="l" r="r" t="t"/>
                <a:pathLst>
                  <a:path extrusionOk="0" h="475297" w="471487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961359" y="5245511"/>
              <a:ext cx="845967" cy="849120"/>
              <a:chOff x="5441631" y="4876799"/>
              <a:chExt cx="510541" cy="51244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5441632" y="4876799"/>
                <a:ext cx="510540" cy="512444"/>
              </a:xfrm>
              <a:custGeom>
                <a:rect b="b" l="l" r="r" t="t"/>
                <a:pathLst>
                  <a:path extrusionOk="0" h="512444" w="510540">
                    <a:moveTo>
                      <a:pt x="0" y="0"/>
                    </a:moveTo>
                    <a:lnTo>
                      <a:pt x="510540" y="0"/>
                    </a:lnTo>
                    <a:lnTo>
                      <a:pt x="510540" y="512445"/>
                    </a:lnTo>
                    <a:lnTo>
                      <a:pt x="0" y="512445"/>
                    </a:lnTo>
                    <a:close/>
                  </a:path>
                </a:pathLst>
              </a:custGeom>
              <a:solidFill>
                <a:srgbClr val="3C322D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441631" y="4876799"/>
                <a:ext cx="510540" cy="511492"/>
              </a:xfrm>
              <a:custGeom>
                <a:rect b="b" l="l" r="r" t="t"/>
                <a:pathLst>
                  <a:path extrusionOk="0" h="511492" w="510540">
                    <a:moveTo>
                      <a:pt x="0" y="511493"/>
                    </a:moveTo>
                    <a:lnTo>
                      <a:pt x="20003" y="493395"/>
                    </a:lnTo>
                    <a:lnTo>
                      <a:pt x="491490" y="18097"/>
                    </a:lnTo>
                    <a:lnTo>
                      <a:pt x="510540" y="0"/>
                    </a:lnTo>
                    <a:lnTo>
                      <a:pt x="510540" y="51149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61634" y="4894897"/>
                <a:ext cx="471487" cy="475297"/>
              </a:xfrm>
              <a:custGeom>
                <a:rect b="b" l="l" r="r" t="t"/>
                <a:pathLst>
                  <a:path extrusionOk="0" h="475297" w="471487">
                    <a:moveTo>
                      <a:pt x="0" y="0"/>
                    </a:moveTo>
                    <a:lnTo>
                      <a:pt x="471487" y="0"/>
                    </a:lnTo>
                    <a:lnTo>
                      <a:pt x="471487" y="475297"/>
                    </a:lnTo>
                    <a:lnTo>
                      <a:pt x="0" y="4752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>
              <a:off x="4961359" y="3069109"/>
              <a:ext cx="845965" cy="849121"/>
              <a:chOff x="5441631" y="4204334"/>
              <a:chExt cx="510540" cy="51244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rect b="b" l="l" r="r" t="t"/>
                <a:pathLst>
                  <a:path extrusionOk="0" h="512445" w="51054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rect b="b" l="l" r="r" t="t"/>
                <a:pathLst>
                  <a:path extrusionOk="0" h="512445" w="509587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rect b="b" l="l" r="r" t="t"/>
                <a:pathLst>
                  <a:path extrusionOk="0" h="475297" w="471487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2699625" y="7100"/>
            <a:ext cx="7772607" cy="6333116"/>
          </a:xfrm>
          <a:custGeom>
            <a:rect b="b" l="l" r="r" t="t"/>
            <a:pathLst>
              <a:path extrusionOk="0" h="6333116" w="7870994">
                <a:moveTo>
                  <a:pt x="7849731" y="0"/>
                </a:moveTo>
                <a:lnTo>
                  <a:pt x="7856818" y="0"/>
                </a:lnTo>
                <a:cubicBezTo>
                  <a:pt x="7861529" y="2107610"/>
                  <a:pt x="7866239" y="4215221"/>
                  <a:pt x="7870950" y="6322831"/>
                </a:cubicBezTo>
                <a:cubicBezTo>
                  <a:pt x="7870965" y="6326259"/>
                  <a:pt x="7870979" y="6329688"/>
                  <a:pt x="7870994" y="6333116"/>
                </a:cubicBezTo>
                <a:lnTo>
                  <a:pt x="7216027" y="6333115"/>
                </a:lnTo>
                <a:cubicBezTo>
                  <a:pt x="7218389" y="5610132"/>
                  <a:pt x="7213662" y="4008189"/>
                  <a:pt x="7216025" y="3285206"/>
                </a:cubicBezTo>
                <a:lnTo>
                  <a:pt x="7061351" y="3285206"/>
                </a:lnTo>
                <a:lnTo>
                  <a:pt x="7061351" y="3034254"/>
                </a:lnTo>
                <a:lnTo>
                  <a:pt x="2495306" y="3034254"/>
                </a:lnTo>
                <a:lnTo>
                  <a:pt x="2495306" y="3285206"/>
                </a:lnTo>
                <a:lnTo>
                  <a:pt x="2342209" y="3285206"/>
                </a:lnTo>
                <a:lnTo>
                  <a:pt x="2342209" y="6326606"/>
                </a:lnTo>
                <a:lnTo>
                  <a:pt x="1601982" y="6326606"/>
                </a:lnTo>
                <a:lnTo>
                  <a:pt x="1601982" y="3285206"/>
                </a:lnTo>
                <a:lnTo>
                  <a:pt x="1448887" y="3285206"/>
                </a:lnTo>
                <a:lnTo>
                  <a:pt x="1448887" y="3034254"/>
                </a:lnTo>
                <a:lnTo>
                  <a:pt x="1309996" y="3034254"/>
                </a:lnTo>
                <a:lnTo>
                  <a:pt x="0" y="1724259"/>
                </a:lnTo>
                <a:cubicBezTo>
                  <a:pt x="2494254" y="1036116"/>
                  <a:pt x="4081195" y="688215"/>
                  <a:pt x="6575449" y="73"/>
                </a:cubicBezTo>
                <a:lnTo>
                  <a:pt x="7849731" y="0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52727" y="1992698"/>
            <a:ext cx="738864" cy="4115849"/>
          </a:xfrm>
          <a:custGeom>
            <a:rect b="b" l="l" r="r" t="t"/>
            <a:pathLst>
              <a:path extrusionOk="0" h="2483167" w="445770">
                <a:moveTo>
                  <a:pt x="0" y="0"/>
                </a:moveTo>
                <a:lnTo>
                  <a:pt x="445770" y="0"/>
                </a:lnTo>
                <a:lnTo>
                  <a:pt x="445770" y="2483167"/>
                </a:lnTo>
                <a:lnTo>
                  <a:pt x="0" y="24831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699630" y="6093143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7" y="0"/>
                </a:lnTo>
                <a:lnTo>
                  <a:pt x="631507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699630" y="1741746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7" y="0"/>
                </a:lnTo>
                <a:lnTo>
                  <a:pt x="631507" y="151447"/>
                </a:lnTo>
                <a:lnTo>
                  <a:pt x="0" y="1514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52727" y="1992698"/>
            <a:ext cx="738864" cy="97882"/>
          </a:xfrm>
          <a:custGeom>
            <a:rect b="b" l="l" r="r" t="t"/>
            <a:pathLst>
              <a:path extrusionOk="0" h="59054" w="445770">
                <a:moveTo>
                  <a:pt x="0" y="0"/>
                </a:moveTo>
                <a:lnTo>
                  <a:pt x="445770" y="0"/>
                </a:lnTo>
                <a:lnTo>
                  <a:pt x="445770" y="59055"/>
                </a:lnTo>
                <a:lnTo>
                  <a:pt x="0" y="59055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8518854" y="1992698"/>
            <a:ext cx="738864" cy="4115849"/>
          </a:xfrm>
          <a:custGeom>
            <a:rect b="b" l="l" r="r" t="t"/>
            <a:pathLst>
              <a:path extrusionOk="0" h="2483167" w="445770">
                <a:moveTo>
                  <a:pt x="0" y="0"/>
                </a:moveTo>
                <a:lnTo>
                  <a:pt x="445770" y="0"/>
                </a:lnTo>
                <a:lnTo>
                  <a:pt x="445770" y="2483167"/>
                </a:lnTo>
                <a:lnTo>
                  <a:pt x="0" y="24831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365757" y="6093143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8" y="0"/>
                </a:lnTo>
                <a:lnTo>
                  <a:pt x="631508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8365757" y="1741746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8" y="0"/>
                </a:lnTo>
                <a:lnTo>
                  <a:pt x="631508" y="151447"/>
                </a:lnTo>
                <a:lnTo>
                  <a:pt x="0" y="1514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518854" y="1992698"/>
            <a:ext cx="738864" cy="97882"/>
          </a:xfrm>
          <a:custGeom>
            <a:rect b="b" l="l" r="r" t="t"/>
            <a:pathLst>
              <a:path extrusionOk="0" h="59054" w="445770">
                <a:moveTo>
                  <a:pt x="0" y="0"/>
                </a:moveTo>
                <a:lnTo>
                  <a:pt x="445770" y="0"/>
                </a:lnTo>
                <a:lnTo>
                  <a:pt x="445770" y="59055"/>
                </a:lnTo>
                <a:lnTo>
                  <a:pt x="0" y="59055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696085" y="6082511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7" y="0"/>
                </a:lnTo>
                <a:lnTo>
                  <a:pt x="631507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696085" y="1738202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7" y="0"/>
                </a:lnTo>
                <a:lnTo>
                  <a:pt x="631507" y="151447"/>
                </a:lnTo>
                <a:lnTo>
                  <a:pt x="0" y="15144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8362212" y="6082511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8" y="0"/>
                </a:lnTo>
                <a:lnTo>
                  <a:pt x="631508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62212" y="1738202"/>
            <a:ext cx="1046723" cy="251023"/>
          </a:xfrm>
          <a:custGeom>
            <a:rect b="b" l="l" r="r" t="t"/>
            <a:pathLst>
              <a:path extrusionOk="0" h="151447" w="631507">
                <a:moveTo>
                  <a:pt x="0" y="0"/>
                </a:moveTo>
                <a:lnTo>
                  <a:pt x="631508" y="0"/>
                </a:lnTo>
                <a:lnTo>
                  <a:pt x="631508" y="151447"/>
                </a:lnTo>
                <a:lnTo>
                  <a:pt x="0" y="15144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-7088" y="5326913"/>
            <a:ext cx="12192000" cy="1163538"/>
          </a:xfrm>
          <a:custGeom>
            <a:rect b="b" l="l" r="r" t="t"/>
            <a:pathLst>
              <a:path extrusionOk="0" h="1163538" w="12192000">
                <a:moveTo>
                  <a:pt x="0" y="14177"/>
                </a:moveTo>
                <a:lnTo>
                  <a:pt x="2133600" y="14177"/>
                </a:lnTo>
                <a:lnTo>
                  <a:pt x="2133600" y="1119964"/>
                </a:lnTo>
                <a:lnTo>
                  <a:pt x="0" y="1119964"/>
                </a:lnTo>
                <a:close/>
                <a:moveTo>
                  <a:pt x="10476612" y="0"/>
                </a:moveTo>
                <a:lnTo>
                  <a:pt x="12192000" y="0"/>
                </a:lnTo>
                <a:lnTo>
                  <a:pt x="12192000" y="1163538"/>
                </a:lnTo>
                <a:lnTo>
                  <a:pt x="10476612" y="1163538"/>
                </a:ln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" y="6329916"/>
            <a:ext cx="12190181" cy="528832"/>
          </a:xfrm>
          <a:custGeom>
            <a:rect b="b" l="l" r="r" t="t"/>
            <a:pathLst>
              <a:path extrusionOk="0" h="1042034" w="6299835">
                <a:moveTo>
                  <a:pt x="0" y="0"/>
                </a:moveTo>
                <a:lnTo>
                  <a:pt x="6299835" y="0"/>
                </a:lnTo>
                <a:lnTo>
                  <a:pt x="6299835" y="1042035"/>
                </a:lnTo>
                <a:lnTo>
                  <a:pt x="0" y="10420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432800" y="6324900"/>
            <a:ext cx="11379900" cy="5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7" name="Google Shape;67;p2"/>
          <p:cNvGrpSpPr/>
          <p:nvPr/>
        </p:nvGrpSpPr>
        <p:grpSpPr>
          <a:xfrm flipH="1">
            <a:off x="9384630" y="3450314"/>
            <a:ext cx="2655231" cy="3407865"/>
            <a:chOff x="4441507" y="1190625"/>
            <a:chExt cx="3309936" cy="4248149"/>
          </a:xfrm>
        </p:grpSpPr>
        <p:sp>
          <p:nvSpPr>
            <p:cNvPr id="68" name="Google Shape;68;p2"/>
            <p:cNvSpPr/>
            <p:nvPr/>
          </p:nvSpPr>
          <p:spPr>
            <a:xfrm>
              <a:off x="5331141" y="2687002"/>
              <a:ext cx="1484947" cy="2299334"/>
            </a:xfrm>
            <a:custGeom>
              <a:rect b="b" l="l" r="r" t="t"/>
              <a:pathLst>
                <a:path extrusionOk="0" h="2299334" w="1484947">
                  <a:moveTo>
                    <a:pt x="908685" y="1009650"/>
                  </a:moveTo>
                  <a:cubicBezTo>
                    <a:pt x="1037273" y="762952"/>
                    <a:pt x="1210627" y="555307"/>
                    <a:pt x="1399223" y="360997"/>
                  </a:cubicBezTo>
                  <a:cubicBezTo>
                    <a:pt x="1418273" y="416242"/>
                    <a:pt x="1465898" y="381952"/>
                    <a:pt x="1484948" y="436245"/>
                  </a:cubicBezTo>
                  <a:cubicBezTo>
                    <a:pt x="1183958" y="603885"/>
                    <a:pt x="1027748" y="951547"/>
                    <a:pt x="948690" y="1308735"/>
                  </a:cubicBezTo>
                  <a:cubicBezTo>
                    <a:pt x="1008698" y="1685925"/>
                    <a:pt x="1100138" y="1983105"/>
                    <a:pt x="1220152" y="2203133"/>
                  </a:cubicBezTo>
                  <a:cubicBezTo>
                    <a:pt x="1223010" y="2229803"/>
                    <a:pt x="1225868" y="2256473"/>
                    <a:pt x="1228725" y="2283142"/>
                  </a:cubicBezTo>
                  <a:cubicBezTo>
                    <a:pt x="964883" y="2288858"/>
                    <a:pt x="701040" y="2293620"/>
                    <a:pt x="437198" y="2299335"/>
                  </a:cubicBezTo>
                  <a:cubicBezTo>
                    <a:pt x="539115" y="2025967"/>
                    <a:pt x="602933" y="1723073"/>
                    <a:pt x="626745" y="1385888"/>
                  </a:cubicBezTo>
                  <a:cubicBezTo>
                    <a:pt x="524827" y="988695"/>
                    <a:pt x="338138" y="613410"/>
                    <a:pt x="0" y="425767"/>
                  </a:cubicBezTo>
                  <a:cubicBezTo>
                    <a:pt x="22860" y="359092"/>
                    <a:pt x="80963" y="401002"/>
                    <a:pt x="103823" y="334327"/>
                  </a:cubicBezTo>
                  <a:cubicBezTo>
                    <a:pt x="302895" y="540068"/>
                    <a:pt x="488633" y="758190"/>
                    <a:pt x="636270" y="1009650"/>
                  </a:cubicBezTo>
                  <a:cubicBezTo>
                    <a:pt x="631508" y="725805"/>
                    <a:pt x="600075" y="420052"/>
                    <a:pt x="541020" y="92392"/>
                  </a:cubicBezTo>
                  <a:cubicBezTo>
                    <a:pt x="648652" y="61913"/>
                    <a:pt x="756285" y="30480"/>
                    <a:pt x="863918" y="0"/>
                  </a:cubicBezTo>
                  <a:cubicBezTo>
                    <a:pt x="862013" y="378142"/>
                    <a:pt x="877252" y="714375"/>
                    <a:pt x="908685" y="1009650"/>
                  </a:cubicBezTo>
                  <a:close/>
                </a:path>
              </a:pathLst>
            </a:custGeom>
            <a:solidFill>
              <a:srgbClr val="6F401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199" y="3906202"/>
              <a:ext cx="2951797" cy="1532572"/>
            </a:xfrm>
            <a:custGeom>
              <a:rect b="b" l="l" r="r" t="t"/>
              <a:pathLst>
                <a:path extrusionOk="0" h="1532572" w="2951797">
                  <a:moveTo>
                    <a:pt x="318135" y="1529715"/>
                  </a:moveTo>
                  <a:cubicBezTo>
                    <a:pt x="141922" y="1529715"/>
                    <a:pt x="0" y="1386840"/>
                    <a:pt x="0" y="1211580"/>
                  </a:cubicBezTo>
                  <a:cubicBezTo>
                    <a:pt x="0" y="1091565"/>
                    <a:pt x="66675" y="986790"/>
                    <a:pt x="164783" y="932497"/>
                  </a:cubicBezTo>
                  <a:cubicBezTo>
                    <a:pt x="159067" y="913447"/>
                    <a:pt x="156210" y="893445"/>
                    <a:pt x="156210" y="872490"/>
                  </a:cubicBezTo>
                  <a:cubicBezTo>
                    <a:pt x="156210" y="752475"/>
                    <a:pt x="253365" y="654367"/>
                    <a:pt x="374333" y="654367"/>
                  </a:cubicBezTo>
                  <a:cubicBezTo>
                    <a:pt x="387667" y="654367"/>
                    <a:pt x="401003" y="655320"/>
                    <a:pt x="413385" y="658178"/>
                  </a:cubicBezTo>
                  <a:cubicBezTo>
                    <a:pt x="414338" y="481965"/>
                    <a:pt x="557213" y="338138"/>
                    <a:pt x="734378" y="338138"/>
                  </a:cubicBezTo>
                  <a:cubicBezTo>
                    <a:pt x="777240" y="338138"/>
                    <a:pt x="817245" y="346710"/>
                    <a:pt x="854393" y="361950"/>
                  </a:cubicBezTo>
                  <a:cubicBezTo>
                    <a:pt x="866775" y="222885"/>
                    <a:pt x="983932" y="114300"/>
                    <a:pt x="1125855" y="114300"/>
                  </a:cubicBezTo>
                  <a:cubicBezTo>
                    <a:pt x="1251585" y="114300"/>
                    <a:pt x="1357313" y="199072"/>
                    <a:pt x="1388745" y="314325"/>
                  </a:cubicBezTo>
                  <a:cubicBezTo>
                    <a:pt x="1429703" y="291465"/>
                    <a:pt x="1476375" y="279082"/>
                    <a:pt x="1526857" y="279082"/>
                  </a:cubicBezTo>
                  <a:cubicBezTo>
                    <a:pt x="1569720" y="279082"/>
                    <a:pt x="1611630" y="288607"/>
                    <a:pt x="1647825" y="305753"/>
                  </a:cubicBezTo>
                  <a:cubicBezTo>
                    <a:pt x="1646873" y="294322"/>
                    <a:pt x="1645920" y="283845"/>
                    <a:pt x="1645920" y="272415"/>
                  </a:cubicBezTo>
                  <a:cubicBezTo>
                    <a:pt x="1645920" y="121920"/>
                    <a:pt x="1767840" y="0"/>
                    <a:pt x="1918335" y="0"/>
                  </a:cubicBezTo>
                  <a:cubicBezTo>
                    <a:pt x="2060257" y="0"/>
                    <a:pt x="2176463" y="108585"/>
                    <a:pt x="2189798" y="246697"/>
                  </a:cubicBezTo>
                  <a:cubicBezTo>
                    <a:pt x="2217420" y="238125"/>
                    <a:pt x="2245995" y="234315"/>
                    <a:pt x="2275523" y="234315"/>
                  </a:cubicBezTo>
                  <a:cubicBezTo>
                    <a:pt x="2438400" y="234315"/>
                    <a:pt x="2570798" y="366713"/>
                    <a:pt x="2570798" y="529590"/>
                  </a:cubicBezTo>
                  <a:cubicBezTo>
                    <a:pt x="2570798" y="578167"/>
                    <a:pt x="2559368" y="623888"/>
                    <a:pt x="2538413" y="664845"/>
                  </a:cubicBezTo>
                  <a:cubicBezTo>
                    <a:pt x="2586038" y="706755"/>
                    <a:pt x="2618423" y="764857"/>
                    <a:pt x="2627948" y="831532"/>
                  </a:cubicBezTo>
                  <a:cubicBezTo>
                    <a:pt x="2650808" y="824865"/>
                    <a:pt x="2674620" y="821055"/>
                    <a:pt x="2699385" y="821055"/>
                  </a:cubicBezTo>
                  <a:cubicBezTo>
                    <a:pt x="2838450" y="821055"/>
                    <a:pt x="2951798" y="933450"/>
                    <a:pt x="2951798" y="1073467"/>
                  </a:cubicBezTo>
                  <a:cubicBezTo>
                    <a:pt x="2951798" y="1199198"/>
                    <a:pt x="2859405" y="1303973"/>
                    <a:pt x="2738438" y="1323023"/>
                  </a:cubicBezTo>
                  <a:cubicBezTo>
                    <a:pt x="2710815" y="1443038"/>
                    <a:pt x="2603183" y="1532573"/>
                    <a:pt x="2474595" y="1532573"/>
                  </a:cubicBezTo>
                  <a:lnTo>
                    <a:pt x="318135" y="1532573"/>
                  </a:ln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64441" y="4519612"/>
              <a:ext cx="2320289" cy="805815"/>
            </a:xfrm>
            <a:custGeom>
              <a:rect b="b" l="l" r="r" t="t"/>
              <a:pathLst>
                <a:path extrusionOk="0" h="805815" w="2320289">
                  <a:moveTo>
                    <a:pt x="1917383" y="536257"/>
                  </a:moveTo>
                  <a:cubicBezTo>
                    <a:pt x="1890713" y="588645"/>
                    <a:pt x="1837373" y="623888"/>
                    <a:pt x="1774508" y="623888"/>
                  </a:cubicBezTo>
                  <a:cubicBezTo>
                    <a:pt x="1758315" y="623888"/>
                    <a:pt x="1742123" y="621030"/>
                    <a:pt x="1726883" y="616268"/>
                  </a:cubicBezTo>
                  <a:cubicBezTo>
                    <a:pt x="1704975" y="724853"/>
                    <a:pt x="1609725" y="805815"/>
                    <a:pt x="1495425" y="805815"/>
                  </a:cubicBezTo>
                  <a:cubicBezTo>
                    <a:pt x="1396365" y="805815"/>
                    <a:pt x="1311593" y="744855"/>
                    <a:pt x="1276350" y="658178"/>
                  </a:cubicBezTo>
                  <a:cubicBezTo>
                    <a:pt x="1235393" y="707707"/>
                    <a:pt x="1173480" y="740093"/>
                    <a:pt x="1103948" y="740093"/>
                  </a:cubicBezTo>
                  <a:cubicBezTo>
                    <a:pt x="981075" y="740093"/>
                    <a:pt x="881063" y="641032"/>
                    <a:pt x="880110" y="518160"/>
                  </a:cubicBezTo>
                  <a:cubicBezTo>
                    <a:pt x="853440" y="532447"/>
                    <a:pt x="822008" y="541020"/>
                    <a:pt x="789623" y="541020"/>
                  </a:cubicBezTo>
                  <a:cubicBezTo>
                    <a:pt x="791527" y="551497"/>
                    <a:pt x="792480" y="562928"/>
                    <a:pt x="792480" y="573405"/>
                  </a:cubicBezTo>
                  <a:cubicBezTo>
                    <a:pt x="792480" y="697230"/>
                    <a:pt x="692468" y="797243"/>
                    <a:pt x="568643" y="797243"/>
                  </a:cubicBezTo>
                  <a:cubicBezTo>
                    <a:pt x="486728" y="797243"/>
                    <a:pt x="415290" y="753428"/>
                    <a:pt x="376238" y="687705"/>
                  </a:cubicBezTo>
                  <a:cubicBezTo>
                    <a:pt x="337185" y="715328"/>
                    <a:pt x="289560" y="731520"/>
                    <a:pt x="238125" y="731520"/>
                  </a:cubicBezTo>
                  <a:cubicBezTo>
                    <a:pt x="106680" y="731520"/>
                    <a:pt x="0" y="624840"/>
                    <a:pt x="0" y="493395"/>
                  </a:cubicBezTo>
                  <a:cubicBezTo>
                    <a:pt x="0" y="361950"/>
                    <a:pt x="106680" y="255270"/>
                    <a:pt x="238125" y="255270"/>
                  </a:cubicBezTo>
                  <a:cubicBezTo>
                    <a:pt x="330517" y="255270"/>
                    <a:pt x="409575" y="307657"/>
                    <a:pt x="449580" y="383857"/>
                  </a:cubicBezTo>
                  <a:cubicBezTo>
                    <a:pt x="483870" y="361950"/>
                    <a:pt x="524827" y="349568"/>
                    <a:pt x="568643" y="349568"/>
                  </a:cubicBezTo>
                  <a:cubicBezTo>
                    <a:pt x="578168" y="349568"/>
                    <a:pt x="586740" y="350520"/>
                    <a:pt x="595313" y="351472"/>
                  </a:cubicBezTo>
                  <a:cubicBezTo>
                    <a:pt x="595313" y="349568"/>
                    <a:pt x="595313" y="348615"/>
                    <a:pt x="595313" y="346710"/>
                  </a:cubicBezTo>
                  <a:cubicBezTo>
                    <a:pt x="595313" y="240030"/>
                    <a:pt x="681990" y="153353"/>
                    <a:pt x="788670" y="153353"/>
                  </a:cubicBezTo>
                  <a:cubicBezTo>
                    <a:pt x="889635" y="153353"/>
                    <a:pt x="972502" y="230505"/>
                    <a:pt x="982027" y="329565"/>
                  </a:cubicBezTo>
                  <a:cubicBezTo>
                    <a:pt x="1017270" y="306705"/>
                    <a:pt x="1059180" y="293370"/>
                    <a:pt x="1103948" y="293370"/>
                  </a:cubicBezTo>
                  <a:cubicBezTo>
                    <a:pt x="1195388" y="293370"/>
                    <a:pt x="1273493" y="347663"/>
                    <a:pt x="1307783" y="425768"/>
                  </a:cubicBezTo>
                  <a:cubicBezTo>
                    <a:pt x="1343977" y="378143"/>
                    <a:pt x="1398270" y="344805"/>
                    <a:pt x="1460183" y="336232"/>
                  </a:cubicBezTo>
                  <a:cubicBezTo>
                    <a:pt x="1444943" y="310515"/>
                    <a:pt x="1435418" y="280035"/>
                    <a:pt x="1435418" y="247650"/>
                  </a:cubicBezTo>
                  <a:cubicBezTo>
                    <a:pt x="1435418" y="153353"/>
                    <a:pt x="1511618" y="77153"/>
                    <a:pt x="1605915" y="77153"/>
                  </a:cubicBezTo>
                  <a:cubicBezTo>
                    <a:pt x="1650683" y="77153"/>
                    <a:pt x="1692593" y="94297"/>
                    <a:pt x="1723073" y="122872"/>
                  </a:cubicBezTo>
                  <a:cubicBezTo>
                    <a:pt x="1752600" y="50482"/>
                    <a:pt x="1823085" y="0"/>
                    <a:pt x="1905000" y="0"/>
                  </a:cubicBezTo>
                  <a:cubicBezTo>
                    <a:pt x="2013585" y="0"/>
                    <a:pt x="2101215" y="87630"/>
                    <a:pt x="2101215" y="196215"/>
                  </a:cubicBezTo>
                  <a:cubicBezTo>
                    <a:pt x="2101215" y="227647"/>
                    <a:pt x="2093595" y="258128"/>
                    <a:pt x="2080260" y="284797"/>
                  </a:cubicBezTo>
                  <a:cubicBezTo>
                    <a:pt x="2091690" y="282893"/>
                    <a:pt x="2103120" y="281940"/>
                    <a:pt x="2115503" y="281940"/>
                  </a:cubicBezTo>
                  <a:cubicBezTo>
                    <a:pt x="2228850" y="281940"/>
                    <a:pt x="2320290" y="373380"/>
                    <a:pt x="2320290" y="486728"/>
                  </a:cubicBezTo>
                  <a:cubicBezTo>
                    <a:pt x="2320290" y="600075"/>
                    <a:pt x="2228850" y="691515"/>
                    <a:pt x="2115503" y="691515"/>
                  </a:cubicBezTo>
                  <a:cubicBezTo>
                    <a:pt x="2020252" y="692468"/>
                    <a:pt x="1939290" y="625793"/>
                    <a:pt x="1917383" y="53625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885785" y="3814025"/>
              <a:ext cx="2258700" cy="932821"/>
            </a:xfrm>
            <a:custGeom>
              <a:rect b="b" l="l" r="r" t="t"/>
              <a:pathLst>
                <a:path extrusionOk="0" h="932821" w="2258700">
                  <a:moveTo>
                    <a:pt x="411066" y="720827"/>
                  </a:moveTo>
                  <a:cubicBezTo>
                    <a:pt x="450119" y="764642"/>
                    <a:pt x="512031" y="784645"/>
                    <a:pt x="572039" y="768452"/>
                  </a:cubicBezTo>
                  <a:cubicBezTo>
                    <a:pt x="588231" y="763690"/>
                    <a:pt x="602519" y="757022"/>
                    <a:pt x="615854" y="749402"/>
                  </a:cubicBezTo>
                  <a:cubicBezTo>
                    <a:pt x="665384" y="847510"/>
                    <a:pt x="778731" y="900850"/>
                    <a:pt x="889221" y="871322"/>
                  </a:cubicBezTo>
                  <a:cubicBezTo>
                    <a:pt x="984471" y="845605"/>
                    <a:pt x="1050194" y="763690"/>
                    <a:pt x="1061624" y="671297"/>
                  </a:cubicBezTo>
                  <a:cubicBezTo>
                    <a:pt x="1114011" y="708445"/>
                    <a:pt x="1182591" y="722732"/>
                    <a:pt x="1250219" y="704635"/>
                  </a:cubicBezTo>
                  <a:cubicBezTo>
                    <a:pt x="1369281" y="672250"/>
                    <a:pt x="1438814" y="550330"/>
                    <a:pt x="1407381" y="431267"/>
                  </a:cubicBezTo>
                  <a:cubicBezTo>
                    <a:pt x="1436909" y="437935"/>
                    <a:pt x="1469294" y="437935"/>
                    <a:pt x="1500726" y="429362"/>
                  </a:cubicBezTo>
                  <a:cubicBezTo>
                    <a:pt x="1501679" y="439840"/>
                    <a:pt x="1504536" y="451270"/>
                    <a:pt x="1507394" y="461747"/>
                  </a:cubicBezTo>
                  <a:cubicBezTo>
                    <a:pt x="1539779" y="580810"/>
                    <a:pt x="1662651" y="651295"/>
                    <a:pt x="1782666" y="617957"/>
                  </a:cubicBezTo>
                  <a:cubicBezTo>
                    <a:pt x="1861724" y="596050"/>
                    <a:pt x="1918874" y="535090"/>
                    <a:pt x="1938876" y="461747"/>
                  </a:cubicBezTo>
                  <a:cubicBezTo>
                    <a:pt x="1983644" y="477940"/>
                    <a:pt x="2034126" y="481750"/>
                    <a:pt x="2083656" y="467462"/>
                  </a:cubicBezTo>
                  <a:cubicBezTo>
                    <a:pt x="2210339" y="433172"/>
                    <a:pt x="2284634" y="301727"/>
                    <a:pt x="2250344" y="175045"/>
                  </a:cubicBezTo>
                  <a:cubicBezTo>
                    <a:pt x="2216054" y="48362"/>
                    <a:pt x="2084609" y="-25933"/>
                    <a:pt x="1957926" y="8357"/>
                  </a:cubicBezTo>
                  <a:cubicBezTo>
                    <a:pt x="1869344" y="32170"/>
                    <a:pt x="1806479" y="103607"/>
                    <a:pt x="1788381" y="188380"/>
                  </a:cubicBezTo>
                  <a:cubicBezTo>
                    <a:pt x="1749329" y="176950"/>
                    <a:pt x="1706466" y="175045"/>
                    <a:pt x="1664556" y="186475"/>
                  </a:cubicBezTo>
                  <a:cubicBezTo>
                    <a:pt x="1655984" y="189332"/>
                    <a:pt x="1647411" y="192190"/>
                    <a:pt x="1638839" y="195047"/>
                  </a:cubicBezTo>
                  <a:cubicBezTo>
                    <a:pt x="1638839" y="193142"/>
                    <a:pt x="1637886" y="192190"/>
                    <a:pt x="1637886" y="190285"/>
                  </a:cubicBezTo>
                  <a:cubicBezTo>
                    <a:pt x="1609311" y="87415"/>
                    <a:pt x="1502631" y="26455"/>
                    <a:pt x="1399761" y="55030"/>
                  </a:cubicBezTo>
                  <a:cubicBezTo>
                    <a:pt x="1302606" y="81700"/>
                    <a:pt x="1242599" y="177902"/>
                    <a:pt x="1259744" y="275057"/>
                  </a:cubicBezTo>
                  <a:cubicBezTo>
                    <a:pt x="1219739" y="262675"/>
                    <a:pt x="1175924" y="260770"/>
                    <a:pt x="1132109" y="272200"/>
                  </a:cubicBezTo>
                  <a:cubicBezTo>
                    <a:pt x="1044479" y="296012"/>
                    <a:pt x="983519" y="369355"/>
                    <a:pt x="970184" y="454127"/>
                  </a:cubicBezTo>
                  <a:cubicBezTo>
                    <a:pt x="922559" y="417932"/>
                    <a:pt x="861599" y="400787"/>
                    <a:pt x="799686" y="407455"/>
                  </a:cubicBezTo>
                  <a:cubicBezTo>
                    <a:pt x="808259" y="378880"/>
                    <a:pt x="808259" y="347447"/>
                    <a:pt x="799686" y="316015"/>
                  </a:cubicBezTo>
                  <a:cubicBezTo>
                    <a:pt x="774921" y="224575"/>
                    <a:pt x="680624" y="171235"/>
                    <a:pt x="589184" y="196000"/>
                  </a:cubicBezTo>
                  <a:cubicBezTo>
                    <a:pt x="545369" y="208382"/>
                    <a:pt x="511079" y="236005"/>
                    <a:pt x="489171" y="271247"/>
                  </a:cubicBezTo>
                  <a:cubicBezTo>
                    <a:pt x="442499" y="209335"/>
                    <a:pt x="360584" y="178855"/>
                    <a:pt x="280574" y="200762"/>
                  </a:cubicBezTo>
                  <a:cubicBezTo>
                    <a:pt x="175799" y="229337"/>
                    <a:pt x="113886" y="337922"/>
                    <a:pt x="142461" y="442697"/>
                  </a:cubicBezTo>
                  <a:cubicBezTo>
                    <a:pt x="151034" y="473177"/>
                    <a:pt x="166274" y="500800"/>
                    <a:pt x="186276" y="522707"/>
                  </a:cubicBezTo>
                  <a:cubicBezTo>
                    <a:pt x="174846" y="523660"/>
                    <a:pt x="163416" y="525565"/>
                    <a:pt x="151034" y="529375"/>
                  </a:cubicBezTo>
                  <a:cubicBezTo>
                    <a:pt x="41496" y="558902"/>
                    <a:pt x="-22321" y="672250"/>
                    <a:pt x="7206" y="781787"/>
                  </a:cubicBezTo>
                  <a:cubicBezTo>
                    <a:pt x="36734" y="891325"/>
                    <a:pt x="150081" y="955142"/>
                    <a:pt x="259619" y="925615"/>
                  </a:cubicBezTo>
                  <a:cubicBezTo>
                    <a:pt x="352964" y="898945"/>
                    <a:pt x="413924" y="813220"/>
                    <a:pt x="411066" y="72082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2007" y="4002405"/>
              <a:ext cx="2797492" cy="1142047"/>
            </a:xfrm>
            <a:custGeom>
              <a:rect b="b" l="l" r="r" t="t"/>
              <a:pathLst>
                <a:path extrusionOk="0" h="1142047" w="2797492">
                  <a:moveTo>
                    <a:pt x="246697" y="618172"/>
                  </a:moveTo>
                  <a:cubicBezTo>
                    <a:pt x="260033" y="618172"/>
                    <a:pt x="272415" y="619125"/>
                    <a:pt x="285750" y="621030"/>
                  </a:cubicBezTo>
                  <a:cubicBezTo>
                    <a:pt x="280035" y="605790"/>
                    <a:pt x="276225" y="588645"/>
                    <a:pt x="276225" y="570547"/>
                  </a:cubicBezTo>
                  <a:cubicBezTo>
                    <a:pt x="276225" y="493395"/>
                    <a:pt x="339090" y="431482"/>
                    <a:pt x="415290" y="431482"/>
                  </a:cubicBezTo>
                  <a:cubicBezTo>
                    <a:pt x="481013" y="431482"/>
                    <a:pt x="536258" y="477202"/>
                    <a:pt x="550545" y="538163"/>
                  </a:cubicBezTo>
                  <a:cubicBezTo>
                    <a:pt x="566738" y="535305"/>
                    <a:pt x="583883" y="534352"/>
                    <a:pt x="601027" y="534352"/>
                  </a:cubicBezTo>
                  <a:cubicBezTo>
                    <a:pt x="661988" y="534352"/>
                    <a:pt x="718185" y="552450"/>
                    <a:pt x="765810" y="582930"/>
                  </a:cubicBezTo>
                  <a:cubicBezTo>
                    <a:pt x="811530" y="501967"/>
                    <a:pt x="894397" y="444817"/>
                    <a:pt x="992505" y="437197"/>
                  </a:cubicBezTo>
                  <a:cubicBezTo>
                    <a:pt x="987743" y="418147"/>
                    <a:pt x="985837" y="398145"/>
                    <a:pt x="985837" y="377190"/>
                  </a:cubicBezTo>
                  <a:cubicBezTo>
                    <a:pt x="985837" y="229552"/>
                    <a:pt x="1105852" y="109538"/>
                    <a:pt x="1252537" y="109538"/>
                  </a:cubicBezTo>
                  <a:cubicBezTo>
                    <a:pt x="1338262" y="109538"/>
                    <a:pt x="1413510" y="149542"/>
                    <a:pt x="1463040" y="211455"/>
                  </a:cubicBezTo>
                  <a:cubicBezTo>
                    <a:pt x="1492568" y="188595"/>
                    <a:pt x="1529715" y="175260"/>
                    <a:pt x="1569720" y="175260"/>
                  </a:cubicBezTo>
                  <a:cubicBezTo>
                    <a:pt x="1600200" y="175260"/>
                    <a:pt x="1628775" y="182880"/>
                    <a:pt x="1653540" y="197167"/>
                  </a:cubicBezTo>
                  <a:cubicBezTo>
                    <a:pt x="1703070" y="152400"/>
                    <a:pt x="1769745" y="124777"/>
                    <a:pt x="1842135" y="124777"/>
                  </a:cubicBezTo>
                  <a:cubicBezTo>
                    <a:pt x="1918335" y="124777"/>
                    <a:pt x="1987868" y="155257"/>
                    <a:pt x="2039302" y="204788"/>
                  </a:cubicBezTo>
                  <a:cubicBezTo>
                    <a:pt x="2037398" y="194310"/>
                    <a:pt x="2036445" y="183832"/>
                    <a:pt x="2036445" y="172402"/>
                  </a:cubicBezTo>
                  <a:cubicBezTo>
                    <a:pt x="2036445" y="77152"/>
                    <a:pt x="2113598" y="0"/>
                    <a:pt x="2208848" y="0"/>
                  </a:cubicBezTo>
                  <a:cubicBezTo>
                    <a:pt x="2288858" y="0"/>
                    <a:pt x="2355533" y="54292"/>
                    <a:pt x="2375535" y="127635"/>
                  </a:cubicBezTo>
                  <a:cubicBezTo>
                    <a:pt x="2404110" y="107632"/>
                    <a:pt x="2439353" y="95250"/>
                    <a:pt x="2477453" y="95250"/>
                  </a:cubicBezTo>
                  <a:cubicBezTo>
                    <a:pt x="2575560" y="95250"/>
                    <a:pt x="2654618" y="174307"/>
                    <a:pt x="2654618" y="272415"/>
                  </a:cubicBezTo>
                  <a:cubicBezTo>
                    <a:pt x="2654618" y="303847"/>
                    <a:pt x="2646045" y="333375"/>
                    <a:pt x="2631758" y="359092"/>
                  </a:cubicBezTo>
                  <a:cubicBezTo>
                    <a:pt x="2728912" y="398145"/>
                    <a:pt x="2797493" y="492442"/>
                    <a:pt x="2797493" y="603885"/>
                  </a:cubicBezTo>
                  <a:cubicBezTo>
                    <a:pt x="2797493" y="749617"/>
                    <a:pt x="2679383" y="867727"/>
                    <a:pt x="2533650" y="867727"/>
                  </a:cubicBezTo>
                  <a:cubicBezTo>
                    <a:pt x="2463165" y="867727"/>
                    <a:pt x="2399348" y="840105"/>
                    <a:pt x="2351723" y="795338"/>
                  </a:cubicBezTo>
                  <a:cubicBezTo>
                    <a:pt x="2309812" y="850582"/>
                    <a:pt x="2244090" y="885825"/>
                    <a:pt x="2168843" y="885825"/>
                  </a:cubicBezTo>
                  <a:cubicBezTo>
                    <a:pt x="2166937" y="885825"/>
                    <a:pt x="2164080" y="885825"/>
                    <a:pt x="2162175" y="885825"/>
                  </a:cubicBezTo>
                  <a:cubicBezTo>
                    <a:pt x="2130743" y="1009650"/>
                    <a:pt x="2019300" y="1102042"/>
                    <a:pt x="1884998" y="1102042"/>
                  </a:cubicBezTo>
                  <a:cubicBezTo>
                    <a:pt x="1768793" y="1102042"/>
                    <a:pt x="1668780" y="1032510"/>
                    <a:pt x="1624012" y="932497"/>
                  </a:cubicBezTo>
                  <a:cubicBezTo>
                    <a:pt x="1571625" y="968692"/>
                    <a:pt x="1507808" y="990600"/>
                    <a:pt x="1439227" y="990600"/>
                  </a:cubicBezTo>
                  <a:cubicBezTo>
                    <a:pt x="1359218" y="990600"/>
                    <a:pt x="1286827" y="962025"/>
                    <a:pt x="1230630" y="914400"/>
                  </a:cubicBezTo>
                  <a:cubicBezTo>
                    <a:pt x="1178243" y="973455"/>
                    <a:pt x="1101090" y="1010602"/>
                    <a:pt x="1015365" y="1010602"/>
                  </a:cubicBezTo>
                  <a:cubicBezTo>
                    <a:pt x="962977" y="1010602"/>
                    <a:pt x="914400" y="996315"/>
                    <a:pt x="872490" y="972502"/>
                  </a:cubicBezTo>
                  <a:cubicBezTo>
                    <a:pt x="822960" y="1073467"/>
                    <a:pt x="719138" y="1142048"/>
                    <a:pt x="600075" y="1142048"/>
                  </a:cubicBezTo>
                  <a:cubicBezTo>
                    <a:pt x="520065" y="1142048"/>
                    <a:pt x="446722" y="1110615"/>
                    <a:pt x="392430" y="1060132"/>
                  </a:cubicBezTo>
                  <a:cubicBezTo>
                    <a:pt x="351472" y="1090613"/>
                    <a:pt x="300038" y="1109663"/>
                    <a:pt x="244792" y="1109663"/>
                  </a:cubicBezTo>
                  <a:cubicBezTo>
                    <a:pt x="109538" y="1109663"/>
                    <a:pt x="0" y="1000125"/>
                    <a:pt x="0" y="864870"/>
                  </a:cubicBezTo>
                  <a:cubicBezTo>
                    <a:pt x="1905" y="727710"/>
                    <a:pt x="111442" y="618172"/>
                    <a:pt x="246697" y="6181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02566" y="3742372"/>
              <a:ext cx="120015" cy="283845"/>
            </a:xfrm>
            <a:custGeom>
              <a:rect b="b" l="l" r="r" t="t"/>
              <a:pathLst>
                <a:path extrusionOk="0" h="283845" w="120015">
                  <a:moveTo>
                    <a:pt x="60008" y="0"/>
                  </a:moveTo>
                  <a:cubicBezTo>
                    <a:pt x="97155" y="36195"/>
                    <a:pt x="120015" y="86678"/>
                    <a:pt x="120015" y="141922"/>
                  </a:cubicBezTo>
                  <a:cubicBezTo>
                    <a:pt x="120015" y="198120"/>
                    <a:pt x="97155" y="247650"/>
                    <a:pt x="60008" y="283845"/>
                  </a:cubicBezTo>
                  <a:cubicBezTo>
                    <a:pt x="22860" y="247650"/>
                    <a:pt x="0" y="197168"/>
                    <a:pt x="0" y="141922"/>
                  </a:cubicBezTo>
                  <a:cubicBezTo>
                    <a:pt x="0" y="86678"/>
                    <a:pt x="22860" y="36195"/>
                    <a:pt x="600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37746" y="4170238"/>
              <a:ext cx="175260" cy="120580"/>
            </a:xfrm>
            <a:custGeom>
              <a:rect b="b" l="l" r="r" t="t"/>
              <a:pathLst>
                <a:path extrusionOk="0" h="120580" w="175260">
                  <a:moveTo>
                    <a:pt x="0" y="3617"/>
                  </a:moveTo>
                  <a:cubicBezTo>
                    <a:pt x="37148" y="-4956"/>
                    <a:pt x="77153" y="1712"/>
                    <a:pt x="111443" y="23619"/>
                  </a:cubicBezTo>
                  <a:cubicBezTo>
                    <a:pt x="145733" y="45527"/>
                    <a:pt x="167640" y="79817"/>
                    <a:pt x="175260" y="116964"/>
                  </a:cubicBezTo>
                  <a:cubicBezTo>
                    <a:pt x="138113" y="125537"/>
                    <a:pt x="98108" y="118869"/>
                    <a:pt x="63818" y="96962"/>
                  </a:cubicBezTo>
                  <a:cubicBezTo>
                    <a:pt x="30480" y="75054"/>
                    <a:pt x="7620" y="40764"/>
                    <a:pt x="0" y="361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41507" y="4949990"/>
              <a:ext cx="208597" cy="87823"/>
            </a:xfrm>
            <a:custGeom>
              <a:rect b="b" l="l" r="r" t="t"/>
              <a:pathLst>
                <a:path extrusionOk="0" h="87823" w="208597">
                  <a:moveTo>
                    <a:pt x="0" y="47777"/>
                  </a:moveTo>
                  <a:cubicBezTo>
                    <a:pt x="25717" y="20154"/>
                    <a:pt x="61913" y="2057"/>
                    <a:pt x="102870" y="152"/>
                  </a:cubicBezTo>
                  <a:cubicBezTo>
                    <a:pt x="143827" y="-1753"/>
                    <a:pt x="180975" y="14439"/>
                    <a:pt x="208597" y="40157"/>
                  </a:cubicBezTo>
                  <a:cubicBezTo>
                    <a:pt x="182880" y="67779"/>
                    <a:pt x="146685" y="85877"/>
                    <a:pt x="105727" y="87782"/>
                  </a:cubicBezTo>
                  <a:cubicBezTo>
                    <a:pt x="64770" y="88734"/>
                    <a:pt x="27622" y="73494"/>
                    <a:pt x="0" y="4777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95974" y="3824253"/>
              <a:ext cx="203834" cy="199140"/>
            </a:xfrm>
            <a:custGeom>
              <a:rect b="b" l="l" r="r" t="t"/>
              <a:pathLst>
                <a:path extrusionOk="0" h="199140" w="203834">
                  <a:moveTo>
                    <a:pt x="0" y="34"/>
                  </a:moveTo>
                  <a:cubicBezTo>
                    <a:pt x="51435" y="-919"/>
                    <a:pt x="103822" y="18131"/>
                    <a:pt x="143828" y="57184"/>
                  </a:cubicBezTo>
                  <a:cubicBezTo>
                    <a:pt x="183832" y="96237"/>
                    <a:pt x="203835" y="147672"/>
                    <a:pt x="203835" y="199106"/>
                  </a:cubicBezTo>
                  <a:cubicBezTo>
                    <a:pt x="152400" y="200059"/>
                    <a:pt x="100013" y="181009"/>
                    <a:pt x="60007" y="141956"/>
                  </a:cubicBezTo>
                  <a:cubicBezTo>
                    <a:pt x="20955" y="103856"/>
                    <a:pt x="953" y="51469"/>
                    <a:pt x="0" y="3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24612" y="3670934"/>
              <a:ext cx="87630" cy="207645"/>
            </a:xfrm>
            <a:custGeom>
              <a:rect b="b" l="l" r="r" t="t"/>
              <a:pathLst>
                <a:path extrusionOk="0" h="207645" w="8763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2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2"/>
                  </a:cubicBezTo>
                  <a:cubicBezTo>
                    <a:pt x="0" y="62865"/>
                    <a:pt x="17145" y="26670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17092" y="3969060"/>
              <a:ext cx="198119" cy="96491"/>
            </a:xfrm>
            <a:custGeom>
              <a:rect b="b" l="l" r="r" t="t"/>
              <a:pathLst>
                <a:path extrusionOk="0" h="96491" w="198119">
                  <a:moveTo>
                    <a:pt x="198120" y="17152"/>
                  </a:moveTo>
                  <a:cubicBezTo>
                    <a:pt x="180975" y="50489"/>
                    <a:pt x="151447" y="78112"/>
                    <a:pt x="112395" y="89542"/>
                  </a:cubicBezTo>
                  <a:cubicBezTo>
                    <a:pt x="73342" y="101924"/>
                    <a:pt x="33338" y="97162"/>
                    <a:pt x="0" y="80017"/>
                  </a:cubicBezTo>
                  <a:cubicBezTo>
                    <a:pt x="17145" y="46679"/>
                    <a:pt x="46672" y="19057"/>
                    <a:pt x="85725" y="7627"/>
                  </a:cubicBezTo>
                  <a:cubicBezTo>
                    <a:pt x="124777" y="-5708"/>
                    <a:pt x="164782" y="-946"/>
                    <a:pt x="198120" y="1715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463789" y="4573213"/>
              <a:ext cx="287654" cy="141401"/>
            </a:xfrm>
            <a:custGeom>
              <a:rect b="b" l="l" r="r" t="t"/>
              <a:pathLst>
                <a:path extrusionOk="0" h="141401" w="287654">
                  <a:moveTo>
                    <a:pt x="287655" y="24505"/>
                  </a:moveTo>
                  <a:cubicBezTo>
                    <a:pt x="262890" y="73082"/>
                    <a:pt x="219075" y="113087"/>
                    <a:pt x="162878" y="131184"/>
                  </a:cubicBezTo>
                  <a:cubicBezTo>
                    <a:pt x="106680" y="149282"/>
                    <a:pt x="48578" y="142614"/>
                    <a:pt x="0" y="116897"/>
                  </a:cubicBezTo>
                  <a:cubicBezTo>
                    <a:pt x="24765" y="68319"/>
                    <a:pt x="68580" y="28314"/>
                    <a:pt x="124778" y="10217"/>
                  </a:cubicBezTo>
                  <a:cubicBezTo>
                    <a:pt x="180975" y="-7881"/>
                    <a:pt x="240030" y="-1213"/>
                    <a:pt x="287655" y="24505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2"/>
            <p:cNvGrpSpPr/>
            <p:nvPr/>
          </p:nvGrpSpPr>
          <p:grpSpPr>
            <a:xfrm>
              <a:off x="6667588" y="3533775"/>
              <a:ext cx="221841" cy="227647"/>
              <a:chOff x="6667588" y="3533775"/>
              <a:chExt cx="221841" cy="227647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667588" y="3596640"/>
                <a:ext cx="96720" cy="164782"/>
              </a:xfrm>
              <a:custGeom>
                <a:rect b="b" l="l" r="r" t="t"/>
                <a:pathLst>
                  <a:path extrusionOk="0" h="164782" w="96720">
                    <a:moveTo>
                      <a:pt x="6579" y="0"/>
                    </a:moveTo>
                    <a:cubicBezTo>
                      <a:pt x="38964" y="10477"/>
                      <a:pt x="66586" y="32385"/>
                      <a:pt x="82779" y="64770"/>
                    </a:cubicBezTo>
                    <a:cubicBezTo>
                      <a:pt x="98971" y="97155"/>
                      <a:pt x="100876" y="133350"/>
                      <a:pt x="89446" y="164782"/>
                    </a:cubicBezTo>
                    <a:cubicBezTo>
                      <a:pt x="57061" y="154305"/>
                      <a:pt x="29439" y="132397"/>
                      <a:pt x="13246" y="100013"/>
                    </a:cubicBezTo>
                    <a:cubicBezTo>
                      <a:pt x="-1994" y="67628"/>
                      <a:pt x="-3899" y="31432"/>
                      <a:pt x="657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750368" y="3533775"/>
                <a:ext cx="139061" cy="227647"/>
              </a:xfrm>
              <a:custGeom>
                <a:rect b="b" l="l" r="r" t="t"/>
                <a:pathLst>
                  <a:path extrusionOk="0" h="227647" w="139061">
                    <a:moveTo>
                      <a:pt x="7618" y="227647"/>
                    </a:moveTo>
                    <a:cubicBezTo>
                      <a:pt x="-5717" y="182880"/>
                      <a:pt x="-1907" y="132397"/>
                      <a:pt x="21906" y="87630"/>
                    </a:cubicBezTo>
                    <a:cubicBezTo>
                      <a:pt x="46671" y="42863"/>
                      <a:pt x="86676" y="12383"/>
                      <a:pt x="131443" y="0"/>
                    </a:cubicBezTo>
                    <a:cubicBezTo>
                      <a:pt x="144778" y="44767"/>
                      <a:pt x="140968" y="95250"/>
                      <a:pt x="117156" y="140018"/>
                    </a:cubicBezTo>
                    <a:cubicBezTo>
                      <a:pt x="93343" y="184785"/>
                      <a:pt x="52386" y="215265"/>
                      <a:pt x="7618" y="22764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" name="Google Shape;83;p2"/>
            <p:cNvSpPr/>
            <p:nvPr/>
          </p:nvSpPr>
          <p:spPr>
            <a:xfrm>
              <a:off x="7340917" y="4225107"/>
              <a:ext cx="152400" cy="109901"/>
            </a:xfrm>
            <a:custGeom>
              <a:rect b="b" l="l" r="r" t="t"/>
              <a:pathLst>
                <a:path extrusionOk="0" h="109901" w="152400">
                  <a:moveTo>
                    <a:pt x="152400" y="2087"/>
                  </a:moveTo>
                  <a:cubicBezTo>
                    <a:pt x="146685" y="35424"/>
                    <a:pt x="127635" y="65905"/>
                    <a:pt x="98107" y="86860"/>
                  </a:cubicBezTo>
                  <a:cubicBezTo>
                    <a:pt x="68580" y="107814"/>
                    <a:pt x="32385" y="113530"/>
                    <a:pt x="0" y="107814"/>
                  </a:cubicBezTo>
                  <a:cubicBezTo>
                    <a:pt x="5715" y="74477"/>
                    <a:pt x="24765" y="43997"/>
                    <a:pt x="54292" y="23042"/>
                  </a:cubicBezTo>
                  <a:cubicBezTo>
                    <a:pt x="83820" y="2087"/>
                    <a:pt x="119063" y="-3628"/>
                    <a:pt x="152400" y="208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40917" y="4316111"/>
              <a:ext cx="242887" cy="126014"/>
            </a:xfrm>
            <a:custGeom>
              <a:rect b="b" l="l" r="r" t="t"/>
              <a:pathLst>
                <a:path extrusionOk="0" h="126014" w="242887">
                  <a:moveTo>
                    <a:pt x="0" y="16811"/>
                  </a:moveTo>
                  <a:cubicBezTo>
                    <a:pt x="42863" y="-3191"/>
                    <a:pt x="93345" y="-6049"/>
                    <a:pt x="140970" y="12049"/>
                  </a:cubicBezTo>
                  <a:cubicBezTo>
                    <a:pt x="188595" y="30146"/>
                    <a:pt x="223838" y="66341"/>
                    <a:pt x="242888" y="109204"/>
                  </a:cubicBezTo>
                  <a:cubicBezTo>
                    <a:pt x="200025" y="129206"/>
                    <a:pt x="149542" y="132064"/>
                    <a:pt x="101917" y="113966"/>
                  </a:cubicBezTo>
                  <a:cubicBezTo>
                    <a:pt x="54292" y="94916"/>
                    <a:pt x="18097" y="59674"/>
                    <a:pt x="0" y="1681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4558664" y="4401502"/>
              <a:ext cx="264369" cy="202131"/>
              <a:chOff x="4558664" y="4401502"/>
              <a:chExt cx="264369" cy="202131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4728634" y="4401502"/>
                <a:ext cx="94399" cy="167640"/>
              </a:xfrm>
              <a:custGeom>
                <a:rect b="b" l="l" r="r" t="t"/>
                <a:pathLst>
                  <a:path extrusionOk="0" h="167640" w="94399">
                    <a:moveTo>
                      <a:pt x="8147" y="0"/>
                    </a:moveTo>
                    <a:cubicBezTo>
                      <a:pt x="-3283" y="31432"/>
                      <a:pt x="-3283" y="67628"/>
                      <a:pt x="11957" y="100013"/>
                    </a:cubicBezTo>
                    <a:cubicBezTo>
                      <a:pt x="27197" y="133350"/>
                      <a:pt x="54820" y="156210"/>
                      <a:pt x="86252" y="167640"/>
                    </a:cubicBezTo>
                    <a:cubicBezTo>
                      <a:pt x="97682" y="136207"/>
                      <a:pt x="97682" y="100013"/>
                      <a:pt x="82442" y="67628"/>
                    </a:cubicBezTo>
                    <a:cubicBezTo>
                      <a:pt x="67202" y="35242"/>
                      <a:pt x="39580" y="11430"/>
                      <a:pt x="8147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558664" y="4491213"/>
                <a:ext cx="256222" cy="112420"/>
              </a:xfrm>
              <a:custGeom>
                <a:rect b="b" l="l" r="r" t="t"/>
                <a:pathLst>
                  <a:path extrusionOk="0" h="112420" w="256222">
                    <a:moveTo>
                      <a:pt x="256222" y="77929"/>
                    </a:moveTo>
                    <a:cubicBezTo>
                      <a:pt x="229552" y="38876"/>
                      <a:pt x="187642" y="11254"/>
                      <a:pt x="137160" y="2681"/>
                    </a:cubicBezTo>
                    <a:cubicBezTo>
                      <a:pt x="86677" y="-5891"/>
                      <a:pt x="38100" y="6491"/>
                      <a:pt x="0" y="34114"/>
                    </a:cubicBezTo>
                    <a:cubicBezTo>
                      <a:pt x="26670" y="73166"/>
                      <a:pt x="68580" y="100789"/>
                      <a:pt x="119063" y="109361"/>
                    </a:cubicBezTo>
                    <a:cubicBezTo>
                      <a:pt x="169545" y="118886"/>
                      <a:pt x="218122" y="105551"/>
                      <a:pt x="256222" y="77929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4915852" y="4321492"/>
              <a:ext cx="2053590" cy="557212"/>
            </a:xfrm>
            <a:custGeom>
              <a:rect b="b" l="l" r="r" t="t"/>
              <a:pathLst>
                <a:path extrusionOk="0" h="557212" w="2053590">
                  <a:moveTo>
                    <a:pt x="1334453" y="0"/>
                  </a:moveTo>
                  <a:cubicBezTo>
                    <a:pt x="1374457" y="0"/>
                    <a:pt x="1406842" y="32385"/>
                    <a:pt x="1406842" y="72390"/>
                  </a:cubicBezTo>
                  <a:cubicBezTo>
                    <a:pt x="1406842" y="112395"/>
                    <a:pt x="1374457" y="144780"/>
                    <a:pt x="1334453" y="144780"/>
                  </a:cubicBezTo>
                  <a:cubicBezTo>
                    <a:pt x="1294448" y="144780"/>
                    <a:pt x="1262063" y="112395"/>
                    <a:pt x="1262063" y="72390"/>
                  </a:cubicBezTo>
                  <a:cubicBezTo>
                    <a:pt x="1262063" y="32385"/>
                    <a:pt x="1294448" y="0"/>
                    <a:pt x="1334453" y="0"/>
                  </a:cubicBezTo>
                  <a:lnTo>
                    <a:pt x="1334453" y="0"/>
                  </a:lnTo>
                  <a:close/>
                  <a:moveTo>
                    <a:pt x="849630" y="111442"/>
                  </a:moveTo>
                  <a:cubicBezTo>
                    <a:pt x="885825" y="111442"/>
                    <a:pt x="914400" y="140017"/>
                    <a:pt x="914400" y="176213"/>
                  </a:cubicBezTo>
                  <a:cubicBezTo>
                    <a:pt x="914400" y="212407"/>
                    <a:pt x="885825" y="240982"/>
                    <a:pt x="849630" y="240982"/>
                  </a:cubicBezTo>
                  <a:cubicBezTo>
                    <a:pt x="814388" y="240982"/>
                    <a:pt x="784860" y="212407"/>
                    <a:pt x="784860" y="176213"/>
                  </a:cubicBezTo>
                  <a:cubicBezTo>
                    <a:pt x="784860" y="140970"/>
                    <a:pt x="813435" y="111442"/>
                    <a:pt x="849630" y="111442"/>
                  </a:cubicBezTo>
                  <a:lnTo>
                    <a:pt x="849630" y="111442"/>
                  </a:lnTo>
                  <a:close/>
                  <a:moveTo>
                    <a:pt x="35242" y="421957"/>
                  </a:moveTo>
                  <a:cubicBezTo>
                    <a:pt x="55245" y="421957"/>
                    <a:pt x="70485" y="438150"/>
                    <a:pt x="70485" y="457200"/>
                  </a:cubicBezTo>
                  <a:cubicBezTo>
                    <a:pt x="70485" y="477202"/>
                    <a:pt x="54292" y="492442"/>
                    <a:pt x="35242" y="492442"/>
                  </a:cubicBezTo>
                  <a:cubicBezTo>
                    <a:pt x="15240" y="492442"/>
                    <a:pt x="0" y="476250"/>
                    <a:pt x="0" y="457200"/>
                  </a:cubicBezTo>
                  <a:cubicBezTo>
                    <a:pt x="0" y="437197"/>
                    <a:pt x="15240" y="421957"/>
                    <a:pt x="35242" y="421957"/>
                  </a:cubicBezTo>
                  <a:lnTo>
                    <a:pt x="35242" y="421957"/>
                  </a:lnTo>
                  <a:close/>
                  <a:moveTo>
                    <a:pt x="571500" y="359092"/>
                  </a:moveTo>
                  <a:cubicBezTo>
                    <a:pt x="626745" y="359092"/>
                    <a:pt x="670560" y="403860"/>
                    <a:pt x="670560" y="458152"/>
                  </a:cubicBezTo>
                  <a:cubicBezTo>
                    <a:pt x="670560" y="512445"/>
                    <a:pt x="625793" y="557213"/>
                    <a:pt x="571500" y="557213"/>
                  </a:cubicBezTo>
                  <a:cubicBezTo>
                    <a:pt x="516255" y="557213"/>
                    <a:pt x="472440" y="512445"/>
                    <a:pt x="472440" y="458152"/>
                  </a:cubicBezTo>
                  <a:cubicBezTo>
                    <a:pt x="472440" y="403860"/>
                    <a:pt x="517207" y="359092"/>
                    <a:pt x="571500" y="359092"/>
                  </a:cubicBezTo>
                  <a:lnTo>
                    <a:pt x="571500" y="359092"/>
                  </a:lnTo>
                  <a:close/>
                  <a:moveTo>
                    <a:pt x="1139190" y="410527"/>
                  </a:moveTo>
                  <a:cubicBezTo>
                    <a:pt x="1166813" y="410527"/>
                    <a:pt x="1188720" y="432435"/>
                    <a:pt x="1188720" y="460057"/>
                  </a:cubicBezTo>
                  <a:cubicBezTo>
                    <a:pt x="1188720" y="487680"/>
                    <a:pt x="1166813" y="509588"/>
                    <a:pt x="1139190" y="509588"/>
                  </a:cubicBezTo>
                  <a:cubicBezTo>
                    <a:pt x="1112520" y="509588"/>
                    <a:pt x="1089660" y="487680"/>
                    <a:pt x="1089660" y="460057"/>
                  </a:cubicBezTo>
                  <a:cubicBezTo>
                    <a:pt x="1090613" y="432435"/>
                    <a:pt x="1112520" y="410527"/>
                    <a:pt x="1139190" y="410527"/>
                  </a:cubicBezTo>
                  <a:lnTo>
                    <a:pt x="1139190" y="410527"/>
                  </a:lnTo>
                  <a:close/>
                  <a:moveTo>
                    <a:pt x="1486853" y="334327"/>
                  </a:moveTo>
                  <a:cubicBezTo>
                    <a:pt x="1519238" y="334327"/>
                    <a:pt x="1544955" y="360045"/>
                    <a:pt x="1544955" y="392430"/>
                  </a:cubicBezTo>
                  <a:cubicBezTo>
                    <a:pt x="1544955" y="424815"/>
                    <a:pt x="1519238" y="450532"/>
                    <a:pt x="1486853" y="450532"/>
                  </a:cubicBezTo>
                  <a:cubicBezTo>
                    <a:pt x="1454467" y="450532"/>
                    <a:pt x="1428750" y="424815"/>
                    <a:pt x="1428750" y="392430"/>
                  </a:cubicBezTo>
                  <a:cubicBezTo>
                    <a:pt x="1429703" y="360997"/>
                    <a:pt x="1455420" y="334327"/>
                    <a:pt x="1486853" y="334327"/>
                  </a:cubicBezTo>
                  <a:lnTo>
                    <a:pt x="1486853" y="334327"/>
                  </a:lnTo>
                  <a:close/>
                  <a:moveTo>
                    <a:pt x="1916430" y="89535"/>
                  </a:moveTo>
                  <a:cubicBezTo>
                    <a:pt x="1992630" y="89535"/>
                    <a:pt x="2053590" y="150495"/>
                    <a:pt x="2053590" y="226695"/>
                  </a:cubicBezTo>
                  <a:cubicBezTo>
                    <a:pt x="2053590" y="302895"/>
                    <a:pt x="1992630" y="363855"/>
                    <a:pt x="1916430" y="363855"/>
                  </a:cubicBezTo>
                  <a:cubicBezTo>
                    <a:pt x="1840230" y="363855"/>
                    <a:pt x="1779270" y="302895"/>
                    <a:pt x="1779270" y="226695"/>
                  </a:cubicBezTo>
                  <a:cubicBezTo>
                    <a:pt x="1779270" y="150495"/>
                    <a:pt x="1841182" y="89535"/>
                    <a:pt x="1916430" y="89535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83416" y="1332547"/>
              <a:ext cx="3147060" cy="2185987"/>
            </a:xfrm>
            <a:custGeom>
              <a:rect b="b" l="l" r="r" t="t"/>
              <a:pathLst>
                <a:path extrusionOk="0" h="2185987" w="3147060">
                  <a:moveTo>
                    <a:pt x="377190" y="962025"/>
                  </a:moveTo>
                  <a:cubicBezTo>
                    <a:pt x="363855" y="926783"/>
                    <a:pt x="356235" y="888683"/>
                    <a:pt x="356235" y="848678"/>
                  </a:cubicBezTo>
                  <a:cubicBezTo>
                    <a:pt x="356235" y="677228"/>
                    <a:pt x="495300" y="538163"/>
                    <a:pt x="666750" y="538163"/>
                  </a:cubicBezTo>
                  <a:cubicBezTo>
                    <a:pt x="698183" y="538163"/>
                    <a:pt x="728663" y="542925"/>
                    <a:pt x="757238" y="551498"/>
                  </a:cubicBezTo>
                  <a:cubicBezTo>
                    <a:pt x="778193" y="414338"/>
                    <a:pt x="896303" y="308610"/>
                    <a:pt x="1040130" y="308610"/>
                  </a:cubicBezTo>
                  <a:cubicBezTo>
                    <a:pt x="1043940" y="308610"/>
                    <a:pt x="1047750" y="308610"/>
                    <a:pt x="1051560" y="308610"/>
                  </a:cubicBezTo>
                  <a:cubicBezTo>
                    <a:pt x="1059180" y="137160"/>
                    <a:pt x="1200150" y="0"/>
                    <a:pt x="1374458" y="0"/>
                  </a:cubicBezTo>
                  <a:cubicBezTo>
                    <a:pt x="1502093" y="0"/>
                    <a:pt x="1611630" y="73343"/>
                    <a:pt x="1664018" y="180975"/>
                  </a:cubicBezTo>
                  <a:cubicBezTo>
                    <a:pt x="1730693" y="138113"/>
                    <a:pt x="1809750" y="112395"/>
                    <a:pt x="1894523" y="112395"/>
                  </a:cubicBezTo>
                  <a:cubicBezTo>
                    <a:pt x="2127885" y="112395"/>
                    <a:pt x="2317433" y="301943"/>
                    <a:pt x="2317433" y="535305"/>
                  </a:cubicBezTo>
                  <a:cubicBezTo>
                    <a:pt x="2317433" y="559118"/>
                    <a:pt x="2315528" y="582930"/>
                    <a:pt x="2311718" y="605790"/>
                  </a:cubicBezTo>
                  <a:cubicBezTo>
                    <a:pt x="2317433" y="605790"/>
                    <a:pt x="2323148" y="605790"/>
                    <a:pt x="2328863" y="605790"/>
                  </a:cubicBezTo>
                  <a:cubicBezTo>
                    <a:pt x="2539365" y="605790"/>
                    <a:pt x="2709863" y="776288"/>
                    <a:pt x="2709863" y="986790"/>
                  </a:cubicBezTo>
                  <a:cubicBezTo>
                    <a:pt x="2709863" y="1017270"/>
                    <a:pt x="2706053" y="1047750"/>
                    <a:pt x="2699385" y="1076325"/>
                  </a:cubicBezTo>
                  <a:cubicBezTo>
                    <a:pt x="2701290" y="1076325"/>
                    <a:pt x="2703195" y="1076325"/>
                    <a:pt x="2704148" y="1076325"/>
                  </a:cubicBezTo>
                  <a:cubicBezTo>
                    <a:pt x="2948940" y="1076325"/>
                    <a:pt x="3147060" y="1274445"/>
                    <a:pt x="3147060" y="1519238"/>
                  </a:cubicBezTo>
                  <a:cubicBezTo>
                    <a:pt x="3147060" y="1764030"/>
                    <a:pt x="2948940" y="1962150"/>
                    <a:pt x="2704148" y="1962150"/>
                  </a:cubicBezTo>
                  <a:cubicBezTo>
                    <a:pt x="2566988" y="1962150"/>
                    <a:pt x="2444115" y="1899285"/>
                    <a:pt x="2362200" y="1801178"/>
                  </a:cubicBezTo>
                  <a:cubicBezTo>
                    <a:pt x="2315528" y="1858328"/>
                    <a:pt x="2245043" y="1895475"/>
                    <a:pt x="2165985" y="1895475"/>
                  </a:cubicBezTo>
                  <a:cubicBezTo>
                    <a:pt x="2106930" y="1895475"/>
                    <a:pt x="2052638" y="1875473"/>
                    <a:pt x="2009775" y="1841183"/>
                  </a:cubicBezTo>
                  <a:cubicBezTo>
                    <a:pt x="1949768" y="1915478"/>
                    <a:pt x="1859280" y="1962150"/>
                    <a:pt x="1756410" y="1962150"/>
                  </a:cubicBezTo>
                  <a:cubicBezTo>
                    <a:pt x="1716405" y="1962150"/>
                    <a:pt x="1679258" y="1955483"/>
                    <a:pt x="1644015" y="1942148"/>
                  </a:cubicBezTo>
                  <a:cubicBezTo>
                    <a:pt x="1591627" y="2085023"/>
                    <a:pt x="1454468" y="2185988"/>
                    <a:pt x="1294448" y="2185988"/>
                  </a:cubicBezTo>
                  <a:cubicBezTo>
                    <a:pt x="1110615" y="2185988"/>
                    <a:pt x="957263" y="2052638"/>
                    <a:pt x="926783" y="1876425"/>
                  </a:cubicBezTo>
                  <a:cubicBezTo>
                    <a:pt x="876300" y="1904048"/>
                    <a:pt x="818198" y="1919288"/>
                    <a:pt x="757238" y="1919288"/>
                  </a:cubicBezTo>
                  <a:cubicBezTo>
                    <a:pt x="637223" y="1919288"/>
                    <a:pt x="531495" y="1860233"/>
                    <a:pt x="467678" y="1768793"/>
                  </a:cubicBezTo>
                  <a:cubicBezTo>
                    <a:pt x="447675" y="1771650"/>
                    <a:pt x="426720" y="1773555"/>
                    <a:pt x="406717" y="1773555"/>
                  </a:cubicBezTo>
                  <a:cubicBezTo>
                    <a:pt x="181928" y="1773555"/>
                    <a:pt x="0" y="1591628"/>
                    <a:pt x="0" y="1366838"/>
                  </a:cubicBezTo>
                  <a:cubicBezTo>
                    <a:pt x="0" y="1152525"/>
                    <a:pt x="165735" y="976313"/>
                    <a:pt x="377190" y="962025"/>
                  </a:cubicBez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43416" y="1629727"/>
              <a:ext cx="2724170" cy="1583055"/>
            </a:xfrm>
            <a:custGeom>
              <a:rect b="b" l="l" r="r" t="t"/>
              <a:pathLst>
                <a:path extrusionOk="0" h="1583055" w="2724170">
                  <a:moveTo>
                    <a:pt x="286723" y="507683"/>
                  </a:moveTo>
                  <a:cubicBezTo>
                    <a:pt x="358161" y="507683"/>
                    <a:pt x="423883" y="534353"/>
                    <a:pt x="474366" y="577215"/>
                  </a:cubicBezTo>
                  <a:cubicBezTo>
                    <a:pt x="525801" y="515303"/>
                    <a:pt x="603906" y="475298"/>
                    <a:pt x="691536" y="475298"/>
                  </a:cubicBezTo>
                  <a:cubicBezTo>
                    <a:pt x="725826" y="475298"/>
                    <a:pt x="759163" y="481965"/>
                    <a:pt x="790596" y="493395"/>
                  </a:cubicBezTo>
                  <a:cubicBezTo>
                    <a:pt x="836316" y="449580"/>
                    <a:pt x="898228" y="421958"/>
                    <a:pt x="966808" y="421958"/>
                  </a:cubicBezTo>
                  <a:cubicBezTo>
                    <a:pt x="968713" y="421958"/>
                    <a:pt x="971571" y="421958"/>
                    <a:pt x="973476" y="421958"/>
                  </a:cubicBezTo>
                  <a:cubicBezTo>
                    <a:pt x="1007766" y="280988"/>
                    <a:pt x="1135401" y="176213"/>
                    <a:pt x="1286848" y="176213"/>
                  </a:cubicBezTo>
                  <a:cubicBezTo>
                    <a:pt x="1343998" y="176213"/>
                    <a:pt x="1398291" y="191452"/>
                    <a:pt x="1444963" y="217170"/>
                  </a:cubicBezTo>
                  <a:cubicBezTo>
                    <a:pt x="1484968" y="105728"/>
                    <a:pt x="1590696" y="26670"/>
                    <a:pt x="1715473" y="26670"/>
                  </a:cubicBezTo>
                  <a:cubicBezTo>
                    <a:pt x="1817391" y="26670"/>
                    <a:pt x="1905973" y="79058"/>
                    <a:pt x="1957408" y="158115"/>
                  </a:cubicBezTo>
                  <a:cubicBezTo>
                    <a:pt x="1992651" y="65723"/>
                    <a:pt x="2083138" y="0"/>
                    <a:pt x="2187913" y="0"/>
                  </a:cubicBezTo>
                  <a:cubicBezTo>
                    <a:pt x="2324121" y="0"/>
                    <a:pt x="2434611" y="110490"/>
                    <a:pt x="2434611" y="246698"/>
                  </a:cubicBezTo>
                  <a:cubicBezTo>
                    <a:pt x="2434611" y="319088"/>
                    <a:pt x="2403178" y="383858"/>
                    <a:pt x="2353648" y="428625"/>
                  </a:cubicBezTo>
                  <a:cubicBezTo>
                    <a:pt x="2462233" y="456248"/>
                    <a:pt x="2542243" y="554355"/>
                    <a:pt x="2542243" y="671513"/>
                  </a:cubicBezTo>
                  <a:cubicBezTo>
                    <a:pt x="2542243" y="712470"/>
                    <a:pt x="2532718" y="751523"/>
                    <a:pt x="2514621" y="785813"/>
                  </a:cubicBezTo>
                  <a:cubicBezTo>
                    <a:pt x="2637493" y="835343"/>
                    <a:pt x="2724171" y="955357"/>
                    <a:pt x="2724171" y="1095375"/>
                  </a:cubicBezTo>
                  <a:cubicBezTo>
                    <a:pt x="2724171" y="1279208"/>
                    <a:pt x="2574628" y="1428750"/>
                    <a:pt x="2390796" y="1428750"/>
                  </a:cubicBezTo>
                  <a:cubicBezTo>
                    <a:pt x="2349838" y="1428750"/>
                    <a:pt x="2310786" y="1421130"/>
                    <a:pt x="2274591" y="1407795"/>
                  </a:cubicBezTo>
                  <a:cubicBezTo>
                    <a:pt x="2233633" y="1442085"/>
                    <a:pt x="2180293" y="1463040"/>
                    <a:pt x="2123143" y="1463040"/>
                  </a:cubicBezTo>
                  <a:cubicBezTo>
                    <a:pt x="2057421" y="1463040"/>
                    <a:pt x="1997413" y="1435418"/>
                    <a:pt x="1955503" y="1392555"/>
                  </a:cubicBezTo>
                  <a:cubicBezTo>
                    <a:pt x="1896448" y="1505903"/>
                    <a:pt x="1778338" y="1583055"/>
                    <a:pt x="1641178" y="1583055"/>
                  </a:cubicBezTo>
                  <a:cubicBezTo>
                    <a:pt x="1470681" y="1583055"/>
                    <a:pt x="1327806" y="1462088"/>
                    <a:pt x="1294468" y="1300163"/>
                  </a:cubicBezTo>
                  <a:cubicBezTo>
                    <a:pt x="1234461" y="1371600"/>
                    <a:pt x="1144926" y="1417320"/>
                    <a:pt x="1043961" y="1417320"/>
                  </a:cubicBezTo>
                  <a:cubicBezTo>
                    <a:pt x="980143" y="1417320"/>
                    <a:pt x="921088" y="1399223"/>
                    <a:pt x="871558" y="1367790"/>
                  </a:cubicBezTo>
                  <a:cubicBezTo>
                    <a:pt x="822028" y="1475423"/>
                    <a:pt x="712491" y="1550670"/>
                    <a:pt x="585808" y="1550670"/>
                  </a:cubicBezTo>
                  <a:cubicBezTo>
                    <a:pt x="412453" y="1550670"/>
                    <a:pt x="271483" y="1409700"/>
                    <a:pt x="271483" y="1236345"/>
                  </a:cubicBezTo>
                  <a:cubicBezTo>
                    <a:pt x="271483" y="1180148"/>
                    <a:pt x="286723" y="1126808"/>
                    <a:pt x="312441" y="1080135"/>
                  </a:cubicBezTo>
                  <a:cubicBezTo>
                    <a:pt x="303868" y="1081088"/>
                    <a:pt x="295296" y="1081088"/>
                    <a:pt x="287676" y="1081088"/>
                  </a:cubicBezTo>
                  <a:cubicBezTo>
                    <a:pt x="128608" y="1081088"/>
                    <a:pt x="21" y="952500"/>
                    <a:pt x="21" y="793432"/>
                  </a:cubicBezTo>
                  <a:cubicBezTo>
                    <a:pt x="-1884" y="636270"/>
                    <a:pt x="127656" y="507683"/>
                    <a:pt x="286723" y="50768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966334" y="1937385"/>
              <a:ext cx="2182177" cy="1046797"/>
            </a:xfrm>
            <a:custGeom>
              <a:rect b="b" l="l" r="r" t="t"/>
              <a:pathLst>
                <a:path extrusionOk="0" h="1046797" w="2182177">
                  <a:moveTo>
                    <a:pt x="364808" y="8573"/>
                  </a:moveTo>
                  <a:cubicBezTo>
                    <a:pt x="475298" y="8573"/>
                    <a:pt x="564833" y="98107"/>
                    <a:pt x="564833" y="208598"/>
                  </a:cubicBezTo>
                  <a:cubicBezTo>
                    <a:pt x="564833" y="218123"/>
                    <a:pt x="563880" y="228600"/>
                    <a:pt x="562928" y="238125"/>
                  </a:cubicBezTo>
                  <a:cubicBezTo>
                    <a:pt x="605790" y="204788"/>
                    <a:pt x="659130" y="184785"/>
                    <a:pt x="717233" y="184785"/>
                  </a:cubicBezTo>
                  <a:cubicBezTo>
                    <a:pt x="781050" y="184785"/>
                    <a:pt x="839153" y="208598"/>
                    <a:pt x="882968" y="247650"/>
                  </a:cubicBezTo>
                  <a:cubicBezTo>
                    <a:pt x="911543" y="227648"/>
                    <a:pt x="946785" y="216217"/>
                    <a:pt x="984885" y="216217"/>
                  </a:cubicBezTo>
                  <a:cubicBezTo>
                    <a:pt x="999172" y="216217"/>
                    <a:pt x="1012508" y="218123"/>
                    <a:pt x="1025843" y="220980"/>
                  </a:cubicBezTo>
                  <a:cubicBezTo>
                    <a:pt x="1062990" y="140017"/>
                    <a:pt x="1144905" y="84773"/>
                    <a:pt x="1240155" y="84773"/>
                  </a:cubicBezTo>
                  <a:cubicBezTo>
                    <a:pt x="1284923" y="84773"/>
                    <a:pt x="1325880" y="97155"/>
                    <a:pt x="1361123" y="118110"/>
                  </a:cubicBezTo>
                  <a:cubicBezTo>
                    <a:pt x="1392555" y="48577"/>
                    <a:pt x="1462088" y="0"/>
                    <a:pt x="1544003" y="0"/>
                  </a:cubicBezTo>
                  <a:cubicBezTo>
                    <a:pt x="1654493" y="0"/>
                    <a:pt x="1744028" y="89535"/>
                    <a:pt x="1744028" y="200025"/>
                  </a:cubicBezTo>
                  <a:cubicBezTo>
                    <a:pt x="1744028" y="212407"/>
                    <a:pt x="1743075" y="224790"/>
                    <a:pt x="1740218" y="236220"/>
                  </a:cubicBezTo>
                  <a:cubicBezTo>
                    <a:pt x="1885950" y="240982"/>
                    <a:pt x="2003108" y="360998"/>
                    <a:pt x="2003108" y="507682"/>
                  </a:cubicBezTo>
                  <a:cubicBezTo>
                    <a:pt x="2003108" y="509587"/>
                    <a:pt x="2003108" y="512445"/>
                    <a:pt x="2003108" y="514350"/>
                  </a:cubicBezTo>
                  <a:cubicBezTo>
                    <a:pt x="2104073" y="525780"/>
                    <a:pt x="2182178" y="611505"/>
                    <a:pt x="2182178" y="715328"/>
                  </a:cubicBezTo>
                  <a:cubicBezTo>
                    <a:pt x="2182178" y="827723"/>
                    <a:pt x="2091690" y="918210"/>
                    <a:pt x="1979295" y="918210"/>
                  </a:cubicBezTo>
                  <a:cubicBezTo>
                    <a:pt x="1919288" y="918210"/>
                    <a:pt x="1864995" y="892493"/>
                    <a:pt x="1827848" y="850582"/>
                  </a:cubicBezTo>
                  <a:cubicBezTo>
                    <a:pt x="1804988" y="962978"/>
                    <a:pt x="1705928" y="1046798"/>
                    <a:pt x="1586865" y="1046798"/>
                  </a:cubicBezTo>
                  <a:cubicBezTo>
                    <a:pt x="1485900" y="1046798"/>
                    <a:pt x="1399223" y="985837"/>
                    <a:pt x="1361123" y="899160"/>
                  </a:cubicBezTo>
                  <a:cubicBezTo>
                    <a:pt x="1317308" y="972503"/>
                    <a:pt x="1237298" y="1022032"/>
                    <a:pt x="1144905" y="1022032"/>
                  </a:cubicBezTo>
                  <a:cubicBezTo>
                    <a:pt x="1030605" y="1022032"/>
                    <a:pt x="933450" y="945832"/>
                    <a:pt x="902970" y="841057"/>
                  </a:cubicBezTo>
                  <a:cubicBezTo>
                    <a:pt x="861060" y="885825"/>
                    <a:pt x="802005" y="913448"/>
                    <a:pt x="736283" y="913448"/>
                  </a:cubicBezTo>
                  <a:cubicBezTo>
                    <a:pt x="716280" y="913448"/>
                    <a:pt x="697230" y="910590"/>
                    <a:pt x="679133" y="905828"/>
                  </a:cubicBezTo>
                  <a:cubicBezTo>
                    <a:pt x="656272" y="981075"/>
                    <a:pt x="585788" y="1035368"/>
                    <a:pt x="502920" y="1035368"/>
                  </a:cubicBezTo>
                  <a:cubicBezTo>
                    <a:pt x="401003" y="1035368"/>
                    <a:pt x="319088" y="953453"/>
                    <a:pt x="319088" y="851535"/>
                  </a:cubicBezTo>
                  <a:cubicBezTo>
                    <a:pt x="319088" y="824865"/>
                    <a:pt x="324803" y="800100"/>
                    <a:pt x="334328" y="777240"/>
                  </a:cubicBezTo>
                  <a:cubicBezTo>
                    <a:pt x="301943" y="797243"/>
                    <a:pt x="262890" y="808673"/>
                    <a:pt x="221933" y="808673"/>
                  </a:cubicBezTo>
                  <a:cubicBezTo>
                    <a:pt x="103823" y="808673"/>
                    <a:pt x="7620" y="712470"/>
                    <a:pt x="7620" y="594360"/>
                  </a:cubicBezTo>
                  <a:cubicBezTo>
                    <a:pt x="7620" y="563880"/>
                    <a:pt x="14288" y="534353"/>
                    <a:pt x="25718" y="507682"/>
                  </a:cubicBezTo>
                  <a:cubicBezTo>
                    <a:pt x="9525" y="480060"/>
                    <a:pt x="0" y="447675"/>
                    <a:pt x="0" y="413385"/>
                  </a:cubicBezTo>
                  <a:cubicBezTo>
                    <a:pt x="0" y="318135"/>
                    <a:pt x="71438" y="239077"/>
                    <a:pt x="163830" y="226695"/>
                  </a:cubicBezTo>
                  <a:cubicBezTo>
                    <a:pt x="162878" y="220980"/>
                    <a:pt x="162878" y="214313"/>
                    <a:pt x="162878" y="208598"/>
                  </a:cubicBezTo>
                  <a:cubicBezTo>
                    <a:pt x="164783" y="98107"/>
                    <a:pt x="254318" y="8573"/>
                    <a:pt x="364808" y="857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49227" y="1409434"/>
              <a:ext cx="227647" cy="175791"/>
            </a:xfrm>
            <a:custGeom>
              <a:rect b="b" l="l" r="r" t="t"/>
              <a:pathLst>
                <a:path extrusionOk="0" h="175791" w="227647">
                  <a:moveTo>
                    <a:pt x="0" y="2171"/>
                  </a:moveTo>
                  <a:cubicBezTo>
                    <a:pt x="51435" y="-5449"/>
                    <a:pt x="104775" y="6933"/>
                    <a:pt x="149542" y="40271"/>
                  </a:cubicBezTo>
                  <a:cubicBezTo>
                    <a:pt x="194310" y="73608"/>
                    <a:pt x="220980" y="122186"/>
                    <a:pt x="227647" y="173621"/>
                  </a:cubicBezTo>
                  <a:cubicBezTo>
                    <a:pt x="176213" y="181241"/>
                    <a:pt x="122872" y="168858"/>
                    <a:pt x="78105" y="135521"/>
                  </a:cubicBezTo>
                  <a:cubicBezTo>
                    <a:pt x="33338" y="101231"/>
                    <a:pt x="6667" y="52653"/>
                    <a:pt x="0" y="217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2"/>
            <p:cNvGrpSpPr/>
            <p:nvPr/>
          </p:nvGrpSpPr>
          <p:grpSpPr>
            <a:xfrm>
              <a:off x="6727674" y="1271587"/>
              <a:ext cx="380832" cy="283720"/>
              <a:chOff x="6727674" y="1271587"/>
              <a:chExt cx="380832" cy="283720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727674" y="1271587"/>
                <a:ext cx="115870" cy="273367"/>
              </a:xfrm>
              <a:custGeom>
                <a:rect b="b" l="l" r="r" t="t"/>
                <a:pathLst>
                  <a:path extrusionOk="0" h="273367" w="115870">
                    <a:moveTo>
                      <a:pt x="70318" y="0"/>
                    </a:moveTo>
                    <a:cubicBezTo>
                      <a:pt x="102703" y="38100"/>
                      <a:pt x="119848" y="88582"/>
                      <a:pt x="115085" y="141923"/>
                    </a:cubicBezTo>
                    <a:cubicBezTo>
                      <a:pt x="110323" y="195263"/>
                      <a:pt x="84605" y="241935"/>
                      <a:pt x="45553" y="273368"/>
                    </a:cubicBezTo>
                    <a:cubicBezTo>
                      <a:pt x="13168" y="235268"/>
                      <a:pt x="-3977" y="184785"/>
                      <a:pt x="785" y="131445"/>
                    </a:cubicBezTo>
                    <a:cubicBezTo>
                      <a:pt x="5548" y="78105"/>
                      <a:pt x="31265" y="31433"/>
                      <a:pt x="7031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774179" y="1345054"/>
                <a:ext cx="334327" cy="210253"/>
              </a:xfrm>
              <a:custGeom>
                <a:rect b="b" l="l" r="r" t="t"/>
                <a:pathLst>
                  <a:path extrusionOk="0" h="210253" w="334327">
                    <a:moveTo>
                      <a:pt x="0" y="199901"/>
                    </a:moveTo>
                    <a:cubicBezTo>
                      <a:pt x="18097" y="132273"/>
                      <a:pt x="61913" y="72266"/>
                      <a:pt x="127635" y="35118"/>
                    </a:cubicBezTo>
                    <a:cubicBezTo>
                      <a:pt x="193357" y="-2029"/>
                      <a:pt x="267652" y="-8697"/>
                      <a:pt x="334327" y="10353"/>
                    </a:cubicBezTo>
                    <a:cubicBezTo>
                      <a:pt x="316230" y="77981"/>
                      <a:pt x="272415" y="137988"/>
                      <a:pt x="206692" y="175136"/>
                    </a:cubicBezTo>
                    <a:cubicBezTo>
                      <a:pt x="140970" y="212283"/>
                      <a:pt x="66675" y="218951"/>
                      <a:pt x="0" y="199901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" name="Google Shape;96;p2"/>
            <p:cNvSpPr/>
            <p:nvPr/>
          </p:nvSpPr>
          <p:spPr>
            <a:xfrm>
              <a:off x="7271384" y="2164552"/>
              <a:ext cx="365759" cy="179076"/>
            </a:xfrm>
            <a:custGeom>
              <a:rect b="b" l="l" r="r" t="t"/>
              <a:pathLst>
                <a:path extrusionOk="0" h="179076" w="365759">
                  <a:moveTo>
                    <a:pt x="365760" y="30960"/>
                  </a:moveTo>
                  <a:cubicBezTo>
                    <a:pt x="334328" y="92872"/>
                    <a:pt x="279083" y="143355"/>
                    <a:pt x="207645" y="166215"/>
                  </a:cubicBezTo>
                  <a:cubicBezTo>
                    <a:pt x="136208" y="189075"/>
                    <a:pt x="61913" y="180502"/>
                    <a:pt x="0" y="148117"/>
                  </a:cubicBezTo>
                  <a:cubicBezTo>
                    <a:pt x="31433" y="86205"/>
                    <a:pt x="86678" y="35722"/>
                    <a:pt x="158115" y="12862"/>
                  </a:cubicBezTo>
                  <a:cubicBezTo>
                    <a:pt x="229553" y="-9998"/>
                    <a:pt x="303847" y="-1425"/>
                    <a:pt x="365760" y="3096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15814" y="1979390"/>
              <a:ext cx="167639" cy="125539"/>
            </a:xfrm>
            <a:custGeom>
              <a:rect b="b" l="l" r="r" t="t"/>
              <a:pathLst>
                <a:path extrusionOk="0" h="125539" w="167639">
                  <a:moveTo>
                    <a:pt x="0" y="1810"/>
                  </a:moveTo>
                  <a:cubicBezTo>
                    <a:pt x="37147" y="-3905"/>
                    <a:pt x="76200" y="3715"/>
                    <a:pt x="109538" y="27527"/>
                  </a:cubicBezTo>
                  <a:cubicBezTo>
                    <a:pt x="141922" y="51340"/>
                    <a:pt x="161925" y="86582"/>
                    <a:pt x="167640" y="123730"/>
                  </a:cubicBezTo>
                  <a:cubicBezTo>
                    <a:pt x="130492" y="129445"/>
                    <a:pt x="91440" y="121825"/>
                    <a:pt x="58102" y="98012"/>
                  </a:cubicBezTo>
                  <a:cubicBezTo>
                    <a:pt x="25717" y="74200"/>
                    <a:pt x="5715" y="39910"/>
                    <a:pt x="0" y="181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648199" y="3149303"/>
              <a:ext cx="306822" cy="403521"/>
              <a:chOff x="4648199" y="3149303"/>
              <a:chExt cx="306822" cy="403521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648199" y="3149303"/>
                <a:ext cx="261937" cy="139340"/>
              </a:xfrm>
              <a:custGeom>
                <a:rect b="b" l="l" r="r" t="t"/>
                <a:pathLst>
                  <a:path extrusionOk="0" h="139340" w="261937">
                    <a:moveTo>
                      <a:pt x="0" y="123487"/>
                    </a:moveTo>
                    <a:cubicBezTo>
                      <a:pt x="47625" y="143489"/>
                      <a:pt x="101917" y="145394"/>
                      <a:pt x="153353" y="124439"/>
                    </a:cubicBezTo>
                    <a:cubicBezTo>
                      <a:pt x="204788" y="103484"/>
                      <a:pt x="241935" y="63479"/>
                      <a:pt x="261938" y="15854"/>
                    </a:cubicBezTo>
                    <a:cubicBezTo>
                      <a:pt x="214313" y="-4149"/>
                      <a:pt x="160020" y="-6054"/>
                      <a:pt x="108585" y="14901"/>
                    </a:cubicBezTo>
                    <a:cubicBezTo>
                      <a:pt x="57150" y="35856"/>
                      <a:pt x="19050" y="75862"/>
                      <a:pt x="0" y="12348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80082" y="3165157"/>
                <a:ext cx="174939" cy="387667"/>
              </a:xfrm>
              <a:custGeom>
                <a:rect b="b" l="l" r="r" t="t"/>
                <a:pathLst>
                  <a:path extrusionOk="0" h="387667" w="174939">
                    <a:moveTo>
                      <a:pt x="129102" y="0"/>
                    </a:moveTo>
                    <a:cubicBezTo>
                      <a:pt x="68142" y="38100"/>
                      <a:pt x="22422" y="100013"/>
                      <a:pt x="6230" y="176213"/>
                    </a:cubicBezTo>
                    <a:cubicBezTo>
                      <a:pt x="-9963" y="252413"/>
                      <a:pt x="6230" y="327660"/>
                      <a:pt x="45282" y="387667"/>
                    </a:cubicBezTo>
                    <a:cubicBezTo>
                      <a:pt x="106242" y="349567"/>
                      <a:pt x="151962" y="287655"/>
                      <a:pt x="168155" y="211455"/>
                    </a:cubicBezTo>
                    <a:cubicBezTo>
                      <a:pt x="185300" y="135255"/>
                      <a:pt x="169107" y="60008"/>
                      <a:pt x="12910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" name="Google Shape;101;p2"/>
            <p:cNvSpPr/>
            <p:nvPr/>
          </p:nvSpPr>
          <p:spPr>
            <a:xfrm>
              <a:off x="6803706" y="3211829"/>
              <a:ext cx="87630" cy="207645"/>
            </a:xfrm>
            <a:custGeom>
              <a:rect b="b" l="l" r="r" t="t"/>
              <a:pathLst>
                <a:path extrusionOk="0" h="207645" w="8763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3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3"/>
                  </a:cubicBezTo>
                  <a:cubicBezTo>
                    <a:pt x="0" y="62865"/>
                    <a:pt x="17145" y="25717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70948" y="3262312"/>
              <a:ext cx="129912" cy="274320"/>
            </a:xfrm>
            <a:custGeom>
              <a:rect b="b" l="l" r="r" t="t"/>
              <a:pathLst>
                <a:path extrusionOk="0" h="274320" w="129912">
                  <a:moveTo>
                    <a:pt x="104009" y="0"/>
                  </a:moveTo>
                  <a:cubicBezTo>
                    <a:pt x="129726" y="44767"/>
                    <a:pt x="137346" y="100013"/>
                    <a:pt x="122106" y="153353"/>
                  </a:cubicBezTo>
                  <a:cubicBezTo>
                    <a:pt x="106866" y="206692"/>
                    <a:pt x="70671" y="249555"/>
                    <a:pt x="25904" y="274320"/>
                  </a:cubicBezTo>
                  <a:cubicBezTo>
                    <a:pt x="186" y="229553"/>
                    <a:pt x="-7434" y="174308"/>
                    <a:pt x="7806" y="120967"/>
                  </a:cubicBezTo>
                  <a:cubicBezTo>
                    <a:pt x="23046" y="66675"/>
                    <a:pt x="58289" y="24765"/>
                    <a:pt x="10400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138353" y="1190625"/>
              <a:ext cx="143892" cy="260032"/>
            </a:xfrm>
            <a:custGeom>
              <a:rect b="b" l="l" r="r" t="t"/>
              <a:pathLst>
                <a:path extrusionOk="0" h="260032" w="143892">
                  <a:moveTo>
                    <a:pt x="130049" y="0"/>
                  </a:moveTo>
                  <a:cubicBezTo>
                    <a:pt x="81471" y="18098"/>
                    <a:pt x="40514" y="54293"/>
                    <a:pt x="17654" y="105728"/>
                  </a:cubicBezTo>
                  <a:cubicBezTo>
                    <a:pt x="-5206" y="156210"/>
                    <a:pt x="-5206" y="211455"/>
                    <a:pt x="13844" y="260033"/>
                  </a:cubicBezTo>
                  <a:cubicBezTo>
                    <a:pt x="62421" y="241935"/>
                    <a:pt x="103379" y="205740"/>
                    <a:pt x="126239" y="154305"/>
                  </a:cubicBezTo>
                  <a:cubicBezTo>
                    <a:pt x="149099" y="103823"/>
                    <a:pt x="149099" y="48578"/>
                    <a:pt x="13004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199696" y="2174557"/>
              <a:ext cx="1604009" cy="631507"/>
            </a:xfrm>
            <a:custGeom>
              <a:rect b="b" l="l" r="r" t="t"/>
              <a:pathLst>
                <a:path extrusionOk="0" h="631507" w="1604009">
                  <a:moveTo>
                    <a:pt x="43815" y="350520"/>
                  </a:moveTo>
                  <a:cubicBezTo>
                    <a:pt x="67628" y="350520"/>
                    <a:pt x="87630" y="369570"/>
                    <a:pt x="87630" y="394335"/>
                  </a:cubicBezTo>
                  <a:cubicBezTo>
                    <a:pt x="87630" y="418147"/>
                    <a:pt x="68580" y="438150"/>
                    <a:pt x="43815" y="438150"/>
                  </a:cubicBezTo>
                  <a:cubicBezTo>
                    <a:pt x="20003" y="438150"/>
                    <a:pt x="0" y="419100"/>
                    <a:pt x="0" y="394335"/>
                  </a:cubicBezTo>
                  <a:cubicBezTo>
                    <a:pt x="0" y="369570"/>
                    <a:pt x="20003" y="350520"/>
                    <a:pt x="43815" y="350520"/>
                  </a:cubicBezTo>
                  <a:lnTo>
                    <a:pt x="43815" y="350520"/>
                  </a:lnTo>
                  <a:close/>
                  <a:moveTo>
                    <a:pt x="1540193" y="365760"/>
                  </a:moveTo>
                  <a:cubicBezTo>
                    <a:pt x="1575435" y="365760"/>
                    <a:pt x="1604010" y="394335"/>
                    <a:pt x="1604010" y="429577"/>
                  </a:cubicBezTo>
                  <a:cubicBezTo>
                    <a:pt x="1604010" y="464820"/>
                    <a:pt x="1575435" y="493395"/>
                    <a:pt x="1540193" y="493395"/>
                  </a:cubicBezTo>
                  <a:cubicBezTo>
                    <a:pt x="1504950" y="493395"/>
                    <a:pt x="1476375" y="464820"/>
                    <a:pt x="1476375" y="429577"/>
                  </a:cubicBezTo>
                  <a:cubicBezTo>
                    <a:pt x="1476375" y="394335"/>
                    <a:pt x="1504950" y="365760"/>
                    <a:pt x="1540193" y="365760"/>
                  </a:cubicBezTo>
                  <a:lnTo>
                    <a:pt x="1540193" y="365760"/>
                  </a:lnTo>
                  <a:close/>
                  <a:moveTo>
                    <a:pt x="1300163" y="16192"/>
                  </a:moveTo>
                  <a:cubicBezTo>
                    <a:pt x="1321118" y="16192"/>
                    <a:pt x="1338263" y="33338"/>
                    <a:pt x="1338263" y="54292"/>
                  </a:cubicBezTo>
                  <a:cubicBezTo>
                    <a:pt x="1338263" y="75247"/>
                    <a:pt x="1321118" y="92392"/>
                    <a:pt x="1300163" y="92392"/>
                  </a:cubicBezTo>
                  <a:cubicBezTo>
                    <a:pt x="1279208" y="92392"/>
                    <a:pt x="1262063" y="75247"/>
                    <a:pt x="1262063" y="54292"/>
                  </a:cubicBezTo>
                  <a:cubicBezTo>
                    <a:pt x="1263015" y="32385"/>
                    <a:pt x="1280160" y="16192"/>
                    <a:pt x="1300163" y="16192"/>
                  </a:cubicBezTo>
                  <a:lnTo>
                    <a:pt x="1300163" y="16192"/>
                  </a:lnTo>
                  <a:close/>
                  <a:moveTo>
                    <a:pt x="1483995" y="96202"/>
                  </a:moveTo>
                  <a:cubicBezTo>
                    <a:pt x="1499235" y="96202"/>
                    <a:pt x="1510665" y="108585"/>
                    <a:pt x="1510665" y="122872"/>
                  </a:cubicBezTo>
                  <a:cubicBezTo>
                    <a:pt x="1510665" y="138113"/>
                    <a:pt x="1498283" y="149542"/>
                    <a:pt x="1483995" y="149542"/>
                  </a:cubicBezTo>
                  <a:cubicBezTo>
                    <a:pt x="1469708" y="149542"/>
                    <a:pt x="1457325" y="137160"/>
                    <a:pt x="1457325" y="122872"/>
                  </a:cubicBezTo>
                  <a:cubicBezTo>
                    <a:pt x="1456373" y="108585"/>
                    <a:pt x="1468755" y="96202"/>
                    <a:pt x="1483995" y="96202"/>
                  </a:cubicBezTo>
                  <a:lnTo>
                    <a:pt x="1483995" y="96202"/>
                  </a:lnTo>
                  <a:close/>
                  <a:moveTo>
                    <a:pt x="1165860" y="307658"/>
                  </a:moveTo>
                  <a:cubicBezTo>
                    <a:pt x="1223010" y="307658"/>
                    <a:pt x="1269683" y="354330"/>
                    <a:pt x="1269683" y="411480"/>
                  </a:cubicBezTo>
                  <a:cubicBezTo>
                    <a:pt x="1269683" y="468630"/>
                    <a:pt x="1223010" y="515302"/>
                    <a:pt x="1165860" y="515302"/>
                  </a:cubicBezTo>
                  <a:cubicBezTo>
                    <a:pt x="1108710" y="515302"/>
                    <a:pt x="1062038" y="468630"/>
                    <a:pt x="1062038" y="411480"/>
                  </a:cubicBezTo>
                  <a:cubicBezTo>
                    <a:pt x="1062038" y="354330"/>
                    <a:pt x="1108710" y="307658"/>
                    <a:pt x="1165860" y="307658"/>
                  </a:cubicBezTo>
                  <a:lnTo>
                    <a:pt x="1165860" y="307658"/>
                  </a:lnTo>
                  <a:close/>
                  <a:moveTo>
                    <a:pt x="802005" y="189547"/>
                  </a:moveTo>
                  <a:cubicBezTo>
                    <a:pt x="832485" y="189547"/>
                    <a:pt x="856297" y="214313"/>
                    <a:pt x="856297" y="243840"/>
                  </a:cubicBezTo>
                  <a:cubicBezTo>
                    <a:pt x="856297" y="274320"/>
                    <a:pt x="831533" y="298133"/>
                    <a:pt x="802005" y="298133"/>
                  </a:cubicBezTo>
                  <a:cubicBezTo>
                    <a:pt x="771525" y="298133"/>
                    <a:pt x="747713" y="273367"/>
                    <a:pt x="747713" y="243840"/>
                  </a:cubicBezTo>
                  <a:cubicBezTo>
                    <a:pt x="747713" y="214313"/>
                    <a:pt x="771525" y="189547"/>
                    <a:pt x="802005" y="189547"/>
                  </a:cubicBezTo>
                  <a:lnTo>
                    <a:pt x="802005" y="189547"/>
                  </a:lnTo>
                  <a:close/>
                  <a:moveTo>
                    <a:pt x="259080" y="551497"/>
                  </a:moveTo>
                  <a:cubicBezTo>
                    <a:pt x="280988" y="551497"/>
                    <a:pt x="299085" y="569595"/>
                    <a:pt x="299085" y="591502"/>
                  </a:cubicBezTo>
                  <a:cubicBezTo>
                    <a:pt x="299085" y="613410"/>
                    <a:pt x="280988" y="631508"/>
                    <a:pt x="259080" y="631508"/>
                  </a:cubicBezTo>
                  <a:cubicBezTo>
                    <a:pt x="237173" y="631508"/>
                    <a:pt x="219075" y="613410"/>
                    <a:pt x="219075" y="591502"/>
                  </a:cubicBezTo>
                  <a:cubicBezTo>
                    <a:pt x="219075" y="569595"/>
                    <a:pt x="237173" y="551497"/>
                    <a:pt x="259080" y="551497"/>
                  </a:cubicBezTo>
                  <a:lnTo>
                    <a:pt x="259080" y="551497"/>
                  </a:lnTo>
                  <a:close/>
                  <a:moveTo>
                    <a:pt x="436245" y="279083"/>
                  </a:moveTo>
                  <a:cubicBezTo>
                    <a:pt x="479108" y="279083"/>
                    <a:pt x="513397" y="313372"/>
                    <a:pt x="513397" y="356235"/>
                  </a:cubicBezTo>
                  <a:cubicBezTo>
                    <a:pt x="513397" y="399097"/>
                    <a:pt x="479108" y="433388"/>
                    <a:pt x="436245" y="433388"/>
                  </a:cubicBezTo>
                  <a:cubicBezTo>
                    <a:pt x="393383" y="433388"/>
                    <a:pt x="359093" y="399097"/>
                    <a:pt x="359093" y="356235"/>
                  </a:cubicBezTo>
                  <a:cubicBezTo>
                    <a:pt x="359093" y="313372"/>
                    <a:pt x="393383" y="279083"/>
                    <a:pt x="436245" y="279083"/>
                  </a:cubicBezTo>
                  <a:lnTo>
                    <a:pt x="436245" y="279083"/>
                  </a:lnTo>
                  <a:close/>
                  <a:moveTo>
                    <a:pt x="121920" y="0"/>
                  </a:moveTo>
                  <a:cubicBezTo>
                    <a:pt x="153353" y="0"/>
                    <a:pt x="179070" y="25717"/>
                    <a:pt x="179070" y="57150"/>
                  </a:cubicBezTo>
                  <a:cubicBezTo>
                    <a:pt x="179070" y="88582"/>
                    <a:pt x="153353" y="114300"/>
                    <a:pt x="121920" y="114300"/>
                  </a:cubicBezTo>
                  <a:cubicBezTo>
                    <a:pt x="90488" y="114300"/>
                    <a:pt x="64770" y="88582"/>
                    <a:pt x="64770" y="57150"/>
                  </a:cubicBezTo>
                  <a:cubicBezTo>
                    <a:pt x="64770" y="25717"/>
                    <a:pt x="90488" y="0"/>
                    <a:pt x="121920" y="0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117777" y="3450314"/>
            <a:ext cx="2655231" cy="3407865"/>
            <a:chOff x="4441507" y="1190625"/>
            <a:chExt cx="3309936" cy="4248149"/>
          </a:xfrm>
        </p:grpSpPr>
        <p:sp>
          <p:nvSpPr>
            <p:cNvPr id="106" name="Google Shape;106;p2"/>
            <p:cNvSpPr/>
            <p:nvPr/>
          </p:nvSpPr>
          <p:spPr>
            <a:xfrm>
              <a:off x="5331141" y="2687002"/>
              <a:ext cx="1484947" cy="2299334"/>
            </a:xfrm>
            <a:custGeom>
              <a:rect b="b" l="l" r="r" t="t"/>
              <a:pathLst>
                <a:path extrusionOk="0" h="2299334" w="1484947">
                  <a:moveTo>
                    <a:pt x="908685" y="1009650"/>
                  </a:moveTo>
                  <a:cubicBezTo>
                    <a:pt x="1037273" y="762952"/>
                    <a:pt x="1210627" y="555307"/>
                    <a:pt x="1399223" y="360997"/>
                  </a:cubicBezTo>
                  <a:cubicBezTo>
                    <a:pt x="1418273" y="416242"/>
                    <a:pt x="1465898" y="381952"/>
                    <a:pt x="1484948" y="436245"/>
                  </a:cubicBezTo>
                  <a:cubicBezTo>
                    <a:pt x="1183958" y="603885"/>
                    <a:pt x="1027748" y="951547"/>
                    <a:pt x="948690" y="1308735"/>
                  </a:cubicBezTo>
                  <a:cubicBezTo>
                    <a:pt x="1008698" y="1685925"/>
                    <a:pt x="1100138" y="1983105"/>
                    <a:pt x="1220152" y="2203133"/>
                  </a:cubicBezTo>
                  <a:cubicBezTo>
                    <a:pt x="1223010" y="2229803"/>
                    <a:pt x="1225868" y="2256473"/>
                    <a:pt x="1228725" y="2283142"/>
                  </a:cubicBezTo>
                  <a:cubicBezTo>
                    <a:pt x="964883" y="2288858"/>
                    <a:pt x="701040" y="2293620"/>
                    <a:pt x="437198" y="2299335"/>
                  </a:cubicBezTo>
                  <a:cubicBezTo>
                    <a:pt x="539115" y="2025967"/>
                    <a:pt x="602933" y="1723073"/>
                    <a:pt x="626745" y="1385888"/>
                  </a:cubicBezTo>
                  <a:cubicBezTo>
                    <a:pt x="524827" y="988695"/>
                    <a:pt x="338138" y="613410"/>
                    <a:pt x="0" y="425767"/>
                  </a:cubicBezTo>
                  <a:cubicBezTo>
                    <a:pt x="22860" y="359092"/>
                    <a:pt x="80963" y="401002"/>
                    <a:pt x="103823" y="334327"/>
                  </a:cubicBezTo>
                  <a:cubicBezTo>
                    <a:pt x="302895" y="540068"/>
                    <a:pt x="488633" y="758190"/>
                    <a:pt x="636270" y="1009650"/>
                  </a:cubicBezTo>
                  <a:cubicBezTo>
                    <a:pt x="631508" y="725805"/>
                    <a:pt x="600075" y="420052"/>
                    <a:pt x="541020" y="92392"/>
                  </a:cubicBezTo>
                  <a:cubicBezTo>
                    <a:pt x="648652" y="61913"/>
                    <a:pt x="756285" y="30480"/>
                    <a:pt x="863918" y="0"/>
                  </a:cubicBezTo>
                  <a:cubicBezTo>
                    <a:pt x="862013" y="378142"/>
                    <a:pt x="877252" y="714375"/>
                    <a:pt x="908685" y="1009650"/>
                  </a:cubicBezTo>
                  <a:close/>
                </a:path>
              </a:pathLst>
            </a:custGeom>
            <a:solidFill>
              <a:srgbClr val="6F401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648199" y="3906202"/>
              <a:ext cx="2951797" cy="1532572"/>
            </a:xfrm>
            <a:custGeom>
              <a:rect b="b" l="l" r="r" t="t"/>
              <a:pathLst>
                <a:path extrusionOk="0" h="1532572" w="2951797">
                  <a:moveTo>
                    <a:pt x="318135" y="1529715"/>
                  </a:moveTo>
                  <a:cubicBezTo>
                    <a:pt x="141922" y="1529715"/>
                    <a:pt x="0" y="1386840"/>
                    <a:pt x="0" y="1211580"/>
                  </a:cubicBezTo>
                  <a:cubicBezTo>
                    <a:pt x="0" y="1091565"/>
                    <a:pt x="66675" y="986790"/>
                    <a:pt x="164783" y="932497"/>
                  </a:cubicBezTo>
                  <a:cubicBezTo>
                    <a:pt x="159067" y="913447"/>
                    <a:pt x="156210" y="893445"/>
                    <a:pt x="156210" y="872490"/>
                  </a:cubicBezTo>
                  <a:cubicBezTo>
                    <a:pt x="156210" y="752475"/>
                    <a:pt x="253365" y="654367"/>
                    <a:pt x="374333" y="654367"/>
                  </a:cubicBezTo>
                  <a:cubicBezTo>
                    <a:pt x="387667" y="654367"/>
                    <a:pt x="401003" y="655320"/>
                    <a:pt x="413385" y="658178"/>
                  </a:cubicBezTo>
                  <a:cubicBezTo>
                    <a:pt x="414338" y="481965"/>
                    <a:pt x="557213" y="338138"/>
                    <a:pt x="734378" y="338138"/>
                  </a:cubicBezTo>
                  <a:cubicBezTo>
                    <a:pt x="777240" y="338138"/>
                    <a:pt x="817245" y="346710"/>
                    <a:pt x="854393" y="361950"/>
                  </a:cubicBezTo>
                  <a:cubicBezTo>
                    <a:pt x="866775" y="222885"/>
                    <a:pt x="983932" y="114300"/>
                    <a:pt x="1125855" y="114300"/>
                  </a:cubicBezTo>
                  <a:cubicBezTo>
                    <a:pt x="1251585" y="114300"/>
                    <a:pt x="1357313" y="199072"/>
                    <a:pt x="1388745" y="314325"/>
                  </a:cubicBezTo>
                  <a:cubicBezTo>
                    <a:pt x="1429703" y="291465"/>
                    <a:pt x="1476375" y="279082"/>
                    <a:pt x="1526857" y="279082"/>
                  </a:cubicBezTo>
                  <a:cubicBezTo>
                    <a:pt x="1569720" y="279082"/>
                    <a:pt x="1611630" y="288607"/>
                    <a:pt x="1647825" y="305753"/>
                  </a:cubicBezTo>
                  <a:cubicBezTo>
                    <a:pt x="1646873" y="294322"/>
                    <a:pt x="1645920" y="283845"/>
                    <a:pt x="1645920" y="272415"/>
                  </a:cubicBezTo>
                  <a:cubicBezTo>
                    <a:pt x="1645920" y="121920"/>
                    <a:pt x="1767840" y="0"/>
                    <a:pt x="1918335" y="0"/>
                  </a:cubicBezTo>
                  <a:cubicBezTo>
                    <a:pt x="2060257" y="0"/>
                    <a:pt x="2176463" y="108585"/>
                    <a:pt x="2189798" y="246697"/>
                  </a:cubicBezTo>
                  <a:cubicBezTo>
                    <a:pt x="2217420" y="238125"/>
                    <a:pt x="2245995" y="234315"/>
                    <a:pt x="2275523" y="234315"/>
                  </a:cubicBezTo>
                  <a:cubicBezTo>
                    <a:pt x="2438400" y="234315"/>
                    <a:pt x="2570798" y="366713"/>
                    <a:pt x="2570798" y="529590"/>
                  </a:cubicBezTo>
                  <a:cubicBezTo>
                    <a:pt x="2570798" y="578167"/>
                    <a:pt x="2559368" y="623888"/>
                    <a:pt x="2538413" y="664845"/>
                  </a:cubicBezTo>
                  <a:cubicBezTo>
                    <a:pt x="2586038" y="706755"/>
                    <a:pt x="2618423" y="764857"/>
                    <a:pt x="2627948" y="831532"/>
                  </a:cubicBezTo>
                  <a:cubicBezTo>
                    <a:pt x="2650808" y="824865"/>
                    <a:pt x="2674620" y="821055"/>
                    <a:pt x="2699385" y="821055"/>
                  </a:cubicBezTo>
                  <a:cubicBezTo>
                    <a:pt x="2838450" y="821055"/>
                    <a:pt x="2951798" y="933450"/>
                    <a:pt x="2951798" y="1073467"/>
                  </a:cubicBezTo>
                  <a:cubicBezTo>
                    <a:pt x="2951798" y="1199198"/>
                    <a:pt x="2859405" y="1303973"/>
                    <a:pt x="2738438" y="1323023"/>
                  </a:cubicBezTo>
                  <a:cubicBezTo>
                    <a:pt x="2710815" y="1443038"/>
                    <a:pt x="2603183" y="1532573"/>
                    <a:pt x="2474595" y="1532573"/>
                  </a:cubicBezTo>
                  <a:lnTo>
                    <a:pt x="318135" y="1532573"/>
                  </a:ln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064441" y="4519612"/>
              <a:ext cx="2320289" cy="805815"/>
            </a:xfrm>
            <a:custGeom>
              <a:rect b="b" l="l" r="r" t="t"/>
              <a:pathLst>
                <a:path extrusionOk="0" h="805815" w="2320289">
                  <a:moveTo>
                    <a:pt x="1917383" y="536257"/>
                  </a:moveTo>
                  <a:cubicBezTo>
                    <a:pt x="1890713" y="588645"/>
                    <a:pt x="1837373" y="623888"/>
                    <a:pt x="1774508" y="623888"/>
                  </a:cubicBezTo>
                  <a:cubicBezTo>
                    <a:pt x="1758315" y="623888"/>
                    <a:pt x="1742123" y="621030"/>
                    <a:pt x="1726883" y="616268"/>
                  </a:cubicBezTo>
                  <a:cubicBezTo>
                    <a:pt x="1704975" y="724853"/>
                    <a:pt x="1609725" y="805815"/>
                    <a:pt x="1495425" y="805815"/>
                  </a:cubicBezTo>
                  <a:cubicBezTo>
                    <a:pt x="1396365" y="805815"/>
                    <a:pt x="1311593" y="744855"/>
                    <a:pt x="1276350" y="658178"/>
                  </a:cubicBezTo>
                  <a:cubicBezTo>
                    <a:pt x="1235393" y="707707"/>
                    <a:pt x="1173480" y="740093"/>
                    <a:pt x="1103948" y="740093"/>
                  </a:cubicBezTo>
                  <a:cubicBezTo>
                    <a:pt x="981075" y="740093"/>
                    <a:pt x="881063" y="641032"/>
                    <a:pt x="880110" y="518160"/>
                  </a:cubicBezTo>
                  <a:cubicBezTo>
                    <a:pt x="853440" y="532447"/>
                    <a:pt x="822008" y="541020"/>
                    <a:pt x="789623" y="541020"/>
                  </a:cubicBezTo>
                  <a:cubicBezTo>
                    <a:pt x="791527" y="551497"/>
                    <a:pt x="792480" y="562928"/>
                    <a:pt x="792480" y="573405"/>
                  </a:cubicBezTo>
                  <a:cubicBezTo>
                    <a:pt x="792480" y="697230"/>
                    <a:pt x="692468" y="797243"/>
                    <a:pt x="568643" y="797243"/>
                  </a:cubicBezTo>
                  <a:cubicBezTo>
                    <a:pt x="486728" y="797243"/>
                    <a:pt x="415290" y="753428"/>
                    <a:pt x="376238" y="687705"/>
                  </a:cubicBezTo>
                  <a:cubicBezTo>
                    <a:pt x="337185" y="715328"/>
                    <a:pt x="289560" y="731520"/>
                    <a:pt x="238125" y="731520"/>
                  </a:cubicBezTo>
                  <a:cubicBezTo>
                    <a:pt x="106680" y="731520"/>
                    <a:pt x="0" y="624840"/>
                    <a:pt x="0" y="493395"/>
                  </a:cubicBezTo>
                  <a:cubicBezTo>
                    <a:pt x="0" y="361950"/>
                    <a:pt x="106680" y="255270"/>
                    <a:pt x="238125" y="255270"/>
                  </a:cubicBezTo>
                  <a:cubicBezTo>
                    <a:pt x="330517" y="255270"/>
                    <a:pt x="409575" y="307657"/>
                    <a:pt x="449580" y="383857"/>
                  </a:cubicBezTo>
                  <a:cubicBezTo>
                    <a:pt x="483870" y="361950"/>
                    <a:pt x="524827" y="349568"/>
                    <a:pt x="568643" y="349568"/>
                  </a:cubicBezTo>
                  <a:cubicBezTo>
                    <a:pt x="578168" y="349568"/>
                    <a:pt x="586740" y="350520"/>
                    <a:pt x="595313" y="351472"/>
                  </a:cubicBezTo>
                  <a:cubicBezTo>
                    <a:pt x="595313" y="349568"/>
                    <a:pt x="595313" y="348615"/>
                    <a:pt x="595313" y="346710"/>
                  </a:cubicBezTo>
                  <a:cubicBezTo>
                    <a:pt x="595313" y="240030"/>
                    <a:pt x="681990" y="153353"/>
                    <a:pt x="788670" y="153353"/>
                  </a:cubicBezTo>
                  <a:cubicBezTo>
                    <a:pt x="889635" y="153353"/>
                    <a:pt x="972502" y="230505"/>
                    <a:pt x="982027" y="329565"/>
                  </a:cubicBezTo>
                  <a:cubicBezTo>
                    <a:pt x="1017270" y="306705"/>
                    <a:pt x="1059180" y="293370"/>
                    <a:pt x="1103948" y="293370"/>
                  </a:cubicBezTo>
                  <a:cubicBezTo>
                    <a:pt x="1195388" y="293370"/>
                    <a:pt x="1273493" y="347663"/>
                    <a:pt x="1307783" y="425768"/>
                  </a:cubicBezTo>
                  <a:cubicBezTo>
                    <a:pt x="1343977" y="378143"/>
                    <a:pt x="1398270" y="344805"/>
                    <a:pt x="1460183" y="336232"/>
                  </a:cubicBezTo>
                  <a:cubicBezTo>
                    <a:pt x="1444943" y="310515"/>
                    <a:pt x="1435418" y="280035"/>
                    <a:pt x="1435418" y="247650"/>
                  </a:cubicBezTo>
                  <a:cubicBezTo>
                    <a:pt x="1435418" y="153353"/>
                    <a:pt x="1511618" y="77153"/>
                    <a:pt x="1605915" y="77153"/>
                  </a:cubicBezTo>
                  <a:cubicBezTo>
                    <a:pt x="1650683" y="77153"/>
                    <a:pt x="1692593" y="94297"/>
                    <a:pt x="1723073" y="122872"/>
                  </a:cubicBezTo>
                  <a:cubicBezTo>
                    <a:pt x="1752600" y="50482"/>
                    <a:pt x="1823085" y="0"/>
                    <a:pt x="1905000" y="0"/>
                  </a:cubicBezTo>
                  <a:cubicBezTo>
                    <a:pt x="2013585" y="0"/>
                    <a:pt x="2101215" y="87630"/>
                    <a:pt x="2101215" y="196215"/>
                  </a:cubicBezTo>
                  <a:cubicBezTo>
                    <a:pt x="2101215" y="227647"/>
                    <a:pt x="2093595" y="258128"/>
                    <a:pt x="2080260" y="284797"/>
                  </a:cubicBezTo>
                  <a:cubicBezTo>
                    <a:pt x="2091690" y="282893"/>
                    <a:pt x="2103120" y="281940"/>
                    <a:pt x="2115503" y="281940"/>
                  </a:cubicBezTo>
                  <a:cubicBezTo>
                    <a:pt x="2228850" y="281940"/>
                    <a:pt x="2320290" y="373380"/>
                    <a:pt x="2320290" y="486728"/>
                  </a:cubicBezTo>
                  <a:cubicBezTo>
                    <a:pt x="2320290" y="600075"/>
                    <a:pt x="2228850" y="691515"/>
                    <a:pt x="2115503" y="691515"/>
                  </a:cubicBezTo>
                  <a:cubicBezTo>
                    <a:pt x="2020252" y="692468"/>
                    <a:pt x="1939290" y="625793"/>
                    <a:pt x="1917383" y="53625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885785" y="3814025"/>
              <a:ext cx="2258700" cy="932821"/>
            </a:xfrm>
            <a:custGeom>
              <a:rect b="b" l="l" r="r" t="t"/>
              <a:pathLst>
                <a:path extrusionOk="0" h="932821" w="2258700">
                  <a:moveTo>
                    <a:pt x="411066" y="720827"/>
                  </a:moveTo>
                  <a:cubicBezTo>
                    <a:pt x="450119" y="764642"/>
                    <a:pt x="512031" y="784645"/>
                    <a:pt x="572039" y="768452"/>
                  </a:cubicBezTo>
                  <a:cubicBezTo>
                    <a:pt x="588231" y="763690"/>
                    <a:pt x="602519" y="757022"/>
                    <a:pt x="615854" y="749402"/>
                  </a:cubicBezTo>
                  <a:cubicBezTo>
                    <a:pt x="665384" y="847510"/>
                    <a:pt x="778731" y="900850"/>
                    <a:pt x="889221" y="871322"/>
                  </a:cubicBezTo>
                  <a:cubicBezTo>
                    <a:pt x="984471" y="845605"/>
                    <a:pt x="1050194" y="763690"/>
                    <a:pt x="1061624" y="671297"/>
                  </a:cubicBezTo>
                  <a:cubicBezTo>
                    <a:pt x="1114011" y="708445"/>
                    <a:pt x="1182591" y="722732"/>
                    <a:pt x="1250219" y="704635"/>
                  </a:cubicBezTo>
                  <a:cubicBezTo>
                    <a:pt x="1369281" y="672250"/>
                    <a:pt x="1438814" y="550330"/>
                    <a:pt x="1407381" y="431267"/>
                  </a:cubicBezTo>
                  <a:cubicBezTo>
                    <a:pt x="1436909" y="437935"/>
                    <a:pt x="1469294" y="437935"/>
                    <a:pt x="1500726" y="429362"/>
                  </a:cubicBezTo>
                  <a:cubicBezTo>
                    <a:pt x="1501679" y="439840"/>
                    <a:pt x="1504536" y="451270"/>
                    <a:pt x="1507394" y="461747"/>
                  </a:cubicBezTo>
                  <a:cubicBezTo>
                    <a:pt x="1539779" y="580810"/>
                    <a:pt x="1662651" y="651295"/>
                    <a:pt x="1782666" y="617957"/>
                  </a:cubicBezTo>
                  <a:cubicBezTo>
                    <a:pt x="1861724" y="596050"/>
                    <a:pt x="1918874" y="535090"/>
                    <a:pt x="1938876" y="461747"/>
                  </a:cubicBezTo>
                  <a:cubicBezTo>
                    <a:pt x="1983644" y="477940"/>
                    <a:pt x="2034126" y="481750"/>
                    <a:pt x="2083656" y="467462"/>
                  </a:cubicBezTo>
                  <a:cubicBezTo>
                    <a:pt x="2210339" y="433172"/>
                    <a:pt x="2284634" y="301727"/>
                    <a:pt x="2250344" y="175045"/>
                  </a:cubicBezTo>
                  <a:cubicBezTo>
                    <a:pt x="2216054" y="48362"/>
                    <a:pt x="2084609" y="-25933"/>
                    <a:pt x="1957926" y="8357"/>
                  </a:cubicBezTo>
                  <a:cubicBezTo>
                    <a:pt x="1869344" y="32170"/>
                    <a:pt x="1806479" y="103607"/>
                    <a:pt x="1788381" y="188380"/>
                  </a:cubicBezTo>
                  <a:cubicBezTo>
                    <a:pt x="1749329" y="176950"/>
                    <a:pt x="1706466" y="175045"/>
                    <a:pt x="1664556" y="186475"/>
                  </a:cubicBezTo>
                  <a:cubicBezTo>
                    <a:pt x="1655984" y="189332"/>
                    <a:pt x="1647411" y="192190"/>
                    <a:pt x="1638839" y="195047"/>
                  </a:cubicBezTo>
                  <a:cubicBezTo>
                    <a:pt x="1638839" y="193142"/>
                    <a:pt x="1637886" y="192190"/>
                    <a:pt x="1637886" y="190285"/>
                  </a:cubicBezTo>
                  <a:cubicBezTo>
                    <a:pt x="1609311" y="87415"/>
                    <a:pt x="1502631" y="26455"/>
                    <a:pt x="1399761" y="55030"/>
                  </a:cubicBezTo>
                  <a:cubicBezTo>
                    <a:pt x="1302606" y="81700"/>
                    <a:pt x="1242599" y="177902"/>
                    <a:pt x="1259744" y="275057"/>
                  </a:cubicBezTo>
                  <a:cubicBezTo>
                    <a:pt x="1219739" y="262675"/>
                    <a:pt x="1175924" y="260770"/>
                    <a:pt x="1132109" y="272200"/>
                  </a:cubicBezTo>
                  <a:cubicBezTo>
                    <a:pt x="1044479" y="296012"/>
                    <a:pt x="983519" y="369355"/>
                    <a:pt x="970184" y="454127"/>
                  </a:cubicBezTo>
                  <a:cubicBezTo>
                    <a:pt x="922559" y="417932"/>
                    <a:pt x="861599" y="400787"/>
                    <a:pt x="799686" y="407455"/>
                  </a:cubicBezTo>
                  <a:cubicBezTo>
                    <a:pt x="808259" y="378880"/>
                    <a:pt x="808259" y="347447"/>
                    <a:pt x="799686" y="316015"/>
                  </a:cubicBezTo>
                  <a:cubicBezTo>
                    <a:pt x="774921" y="224575"/>
                    <a:pt x="680624" y="171235"/>
                    <a:pt x="589184" y="196000"/>
                  </a:cubicBezTo>
                  <a:cubicBezTo>
                    <a:pt x="545369" y="208382"/>
                    <a:pt x="511079" y="236005"/>
                    <a:pt x="489171" y="271247"/>
                  </a:cubicBezTo>
                  <a:cubicBezTo>
                    <a:pt x="442499" y="209335"/>
                    <a:pt x="360584" y="178855"/>
                    <a:pt x="280574" y="200762"/>
                  </a:cubicBezTo>
                  <a:cubicBezTo>
                    <a:pt x="175799" y="229337"/>
                    <a:pt x="113886" y="337922"/>
                    <a:pt x="142461" y="442697"/>
                  </a:cubicBezTo>
                  <a:cubicBezTo>
                    <a:pt x="151034" y="473177"/>
                    <a:pt x="166274" y="500800"/>
                    <a:pt x="186276" y="522707"/>
                  </a:cubicBezTo>
                  <a:cubicBezTo>
                    <a:pt x="174846" y="523660"/>
                    <a:pt x="163416" y="525565"/>
                    <a:pt x="151034" y="529375"/>
                  </a:cubicBezTo>
                  <a:cubicBezTo>
                    <a:pt x="41496" y="558902"/>
                    <a:pt x="-22321" y="672250"/>
                    <a:pt x="7206" y="781787"/>
                  </a:cubicBezTo>
                  <a:cubicBezTo>
                    <a:pt x="36734" y="891325"/>
                    <a:pt x="150081" y="955142"/>
                    <a:pt x="259619" y="925615"/>
                  </a:cubicBezTo>
                  <a:cubicBezTo>
                    <a:pt x="352964" y="898945"/>
                    <a:pt x="413924" y="813220"/>
                    <a:pt x="411066" y="72082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32007" y="4002405"/>
              <a:ext cx="2797492" cy="1142047"/>
            </a:xfrm>
            <a:custGeom>
              <a:rect b="b" l="l" r="r" t="t"/>
              <a:pathLst>
                <a:path extrusionOk="0" h="1142047" w="2797492">
                  <a:moveTo>
                    <a:pt x="246697" y="618172"/>
                  </a:moveTo>
                  <a:cubicBezTo>
                    <a:pt x="260033" y="618172"/>
                    <a:pt x="272415" y="619125"/>
                    <a:pt x="285750" y="621030"/>
                  </a:cubicBezTo>
                  <a:cubicBezTo>
                    <a:pt x="280035" y="605790"/>
                    <a:pt x="276225" y="588645"/>
                    <a:pt x="276225" y="570547"/>
                  </a:cubicBezTo>
                  <a:cubicBezTo>
                    <a:pt x="276225" y="493395"/>
                    <a:pt x="339090" y="431482"/>
                    <a:pt x="415290" y="431482"/>
                  </a:cubicBezTo>
                  <a:cubicBezTo>
                    <a:pt x="481013" y="431482"/>
                    <a:pt x="536258" y="477202"/>
                    <a:pt x="550545" y="538163"/>
                  </a:cubicBezTo>
                  <a:cubicBezTo>
                    <a:pt x="566738" y="535305"/>
                    <a:pt x="583883" y="534352"/>
                    <a:pt x="601027" y="534352"/>
                  </a:cubicBezTo>
                  <a:cubicBezTo>
                    <a:pt x="661988" y="534352"/>
                    <a:pt x="718185" y="552450"/>
                    <a:pt x="765810" y="582930"/>
                  </a:cubicBezTo>
                  <a:cubicBezTo>
                    <a:pt x="811530" y="501967"/>
                    <a:pt x="894397" y="444817"/>
                    <a:pt x="992505" y="437197"/>
                  </a:cubicBezTo>
                  <a:cubicBezTo>
                    <a:pt x="987743" y="418147"/>
                    <a:pt x="985837" y="398145"/>
                    <a:pt x="985837" y="377190"/>
                  </a:cubicBezTo>
                  <a:cubicBezTo>
                    <a:pt x="985837" y="229552"/>
                    <a:pt x="1105852" y="109538"/>
                    <a:pt x="1252537" y="109538"/>
                  </a:cubicBezTo>
                  <a:cubicBezTo>
                    <a:pt x="1338262" y="109538"/>
                    <a:pt x="1413510" y="149542"/>
                    <a:pt x="1463040" y="211455"/>
                  </a:cubicBezTo>
                  <a:cubicBezTo>
                    <a:pt x="1492568" y="188595"/>
                    <a:pt x="1529715" y="175260"/>
                    <a:pt x="1569720" y="175260"/>
                  </a:cubicBezTo>
                  <a:cubicBezTo>
                    <a:pt x="1600200" y="175260"/>
                    <a:pt x="1628775" y="182880"/>
                    <a:pt x="1653540" y="197167"/>
                  </a:cubicBezTo>
                  <a:cubicBezTo>
                    <a:pt x="1703070" y="152400"/>
                    <a:pt x="1769745" y="124777"/>
                    <a:pt x="1842135" y="124777"/>
                  </a:cubicBezTo>
                  <a:cubicBezTo>
                    <a:pt x="1918335" y="124777"/>
                    <a:pt x="1987868" y="155257"/>
                    <a:pt x="2039302" y="204788"/>
                  </a:cubicBezTo>
                  <a:cubicBezTo>
                    <a:pt x="2037398" y="194310"/>
                    <a:pt x="2036445" y="183832"/>
                    <a:pt x="2036445" y="172402"/>
                  </a:cubicBezTo>
                  <a:cubicBezTo>
                    <a:pt x="2036445" y="77152"/>
                    <a:pt x="2113598" y="0"/>
                    <a:pt x="2208848" y="0"/>
                  </a:cubicBezTo>
                  <a:cubicBezTo>
                    <a:pt x="2288858" y="0"/>
                    <a:pt x="2355533" y="54292"/>
                    <a:pt x="2375535" y="127635"/>
                  </a:cubicBezTo>
                  <a:cubicBezTo>
                    <a:pt x="2404110" y="107632"/>
                    <a:pt x="2439353" y="95250"/>
                    <a:pt x="2477453" y="95250"/>
                  </a:cubicBezTo>
                  <a:cubicBezTo>
                    <a:pt x="2575560" y="95250"/>
                    <a:pt x="2654618" y="174307"/>
                    <a:pt x="2654618" y="272415"/>
                  </a:cubicBezTo>
                  <a:cubicBezTo>
                    <a:pt x="2654618" y="303847"/>
                    <a:pt x="2646045" y="333375"/>
                    <a:pt x="2631758" y="359092"/>
                  </a:cubicBezTo>
                  <a:cubicBezTo>
                    <a:pt x="2728912" y="398145"/>
                    <a:pt x="2797493" y="492442"/>
                    <a:pt x="2797493" y="603885"/>
                  </a:cubicBezTo>
                  <a:cubicBezTo>
                    <a:pt x="2797493" y="749617"/>
                    <a:pt x="2679383" y="867727"/>
                    <a:pt x="2533650" y="867727"/>
                  </a:cubicBezTo>
                  <a:cubicBezTo>
                    <a:pt x="2463165" y="867727"/>
                    <a:pt x="2399348" y="840105"/>
                    <a:pt x="2351723" y="795338"/>
                  </a:cubicBezTo>
                  <a:cubicBezTo>
                    <a:pt x="2309812" y="850582"/>
                    <a:pt x="2244090" y="885825"/>
                    <a:pt x="2168843" y="885825"/>
                  </a:cubicBezTo>
                  <a:cubicBezTo>
                    <a:pt x="2166937" y="885825"/>
                    <a:pt x="2164080" y="885825"/>
                    <a:pt x="2162175" y="885825"/>
                  </a:cubicBezTo>
                  <a:cubicBezTo>
                    <a:pt x="2130743" y="1009650"/>
                    <a:pt x="2019300" y="1102042"/>
                    <a:pt x="1884998" y="1102042"/>
                  </a:cubicBezTo>
                  <a:cubicBezTo>
                    <a:pt x="1768793" y="1102042"/>
                    <a:pt x="1668780" y="1032510"/>
                    <a:pt x="1624012" y="932497"/>
                  </a:cubicBezTo>
                  <a:cubicBezTo>
                    <a:pt x="1571625" y="968692"/>
                    <a:pt x="1507808" y="990600"/>
                    <a:pt x="1439227" y="990600"/>
                  </a:cubicBezTo>
                  <a:cubicBezTo>
                    <a:pt x="1359218" y="990600"/>
                    <a:pt x="1286827" y="962025"/>
                    <a:pt x="1230630" y="914400"/>
                  </a:cubicBezTo>
                  <a:cubicBezTo>
                    <a:pt x="1178243" y="973455"/>
                    <a:pt x="1101090" y="1010602"/>
                    <a:pt x="1015365" y="1010602"/>
                  </a:cubicBezTo>
                  <a:cubicBezTo>
                    <a:pt x="962977" y="1010602"/>
                    <a:pt x="914400" y="996315"/>
                    <a:pt x="872490" y="972502"/>
                  </a:cubicBezTo>
                  <a:cubicBezTo>
                    <a:pt x="822960" y="1073467"/>
                    <a:pt x="719138" y="1142048"/>
                    <a:pt x="600075" y="1142048"/>
                  </a:cubicBezTo>
                  <a:cubicBezTo>
                    <a:pt x="520065" y="1142048"/>
                    <a:pt x="446722" y="1110615"/>
                    <a:pt x="392430" y="1060132"/>
                  </a:cubicBezTo>
                  <a:cubicBezTo>
                    <a:pt x="351472" y="1090613"/>
                    <a:pt x="300038" y="1109663"/>
                    <a:pt x="244792" y="1109663"/>
                  </a:cubicBezTo>
                  <a:cubicBezTo>
                    <a:pt x="109538" y="1109663"/>
                    <a:pt x="0" y="1000125"/>
                    <a:pt x="0" y="864870"/>
                  </a:cubicBezTo>
                  <a:cubicBezTo>
                    <a:pt x="1905" y="727710"/>
                    <a:pt x="111442" y="618172"/>
                    <a:pt x="246697" y="6181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02566" y="3742372"/>
              <a:ext cx="120015" cy="283845"/>
            </a:xfrm>
            <a:custGeom>
              <a:rect b="b" l="l" r="r" t="t"/>
              <a:pathLst>
                <a:path extrusionOk="0" h="283845" w="120015">
                  <a:moveTo>
                    <a:pt x="60008" y="0"/>
                  </a:moveTo>
                  <a:cubicBezTo>
                    <a:pt x="97155" y="36195"/>
                    <a:pt x="120015" y="86678"/>
                    <a:pt x="120015" y="141922"/>
                  </a:cubicBezTo>
                  <a:cubicBezTo>
                    <a:pt x="120015" y="198120"/>
                    <a:pt x="97155" y="247650"/>
                    <a:pt x="60008" y="283845"/>
                  </a:cubicBezTo>
                  <a:cubicBezTo>
                    <a:pt x="22860" y="247650"/>
                    <a:pt x="0" y="197168"/>
                    <a:pt x="0" y="141922"/>
                  </a:cubicBezTo>
                  <a:cubicBezTo>
                    <a:pt x="0" y="86678"/>
                    <a:pt x="22860" y="36195"/>
                    <a:pt x="600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837746" y="4170238"/>
              <a:ext cx="175260" cy="120580"/>
            </a:xfrm>
            <a:custGeom>
              <a:rect b="b" l="l" r="r" t="t"/>
              <a:pathLst>
                <a:path extrusionOk="0" h="120580" w="175260">
                  <a:moveTo>
                    <a:pt x="0" y="3617"/>
                  </a:moveTo>
                  <a:cubicBezTo>
                    <a:pt x="37148" y="-4956"/>
                    <a:pt x="77153" y="1712"/>
                    <a:pt x="111443" y="23619"/>
                  </a:cubicBezTo>
                  <a:cubicBezTo>
                    <a:pt x="145733" y="45527"/>
                    <a:pt x="167640" y="79817"/>
                    <a:pt x="175260" y="116964"/>
                  </a:cubicBezTo>
                  <a:cubicBezTo>
                    <a:pt x="138113" y="125537"/>
                    <a:pt x="98108" y="118869"/>
                    <a:pt x="63818" y="96962"/>
                  </a:cubicBezTo>
                  <a:cubicBezTo>
                    <a:pt x="30480" y="75054"/>
                    <a:pt x="7620" y="40764"/>
                    <a:pt x="0" y="361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441507" y="4949990"/>
              <a:ext cx="208597" cy="87823"/>
            </a:xfrm>
            <a:custGeom>
              <a:rect b="b" l="l" r="r" t="t"/>
              <a:pathLst>
                <a:path extrusionOk="0" h="87823" w="208597">
                  <a:moveTo>
                    <a:pt x="0" y="47777"/>
                  </a:moveTo>
                  <a:cubicBezTo>
                    <a:pt x="25717" y="20154"/>
                    <a:pt x="61913" y="2057"/>
                    <a:pt x="102870" y="152"/>
                  </a:cubicBezTo>
                  <a:cubicBezTo>
                    <a:pt x="143827" y="-1753"/>
                    <a:pt x="180975" y="14439"/>
                    <a:pt x="208597" y="40157"/>
                  </a:cubicBezTo>
                  <a:cubicBezTo>
                    <a:pt x="182880" y="67779"/>
                    <a:pt x="146685" y="85877"/>
                    <a:pt x="105727" y="87782"/>
                  </a:cubicBezTo>
                  <a:cubicBezTo>
                    <a:pt x="64770" y="88734"/>
                    <a:pt x="27622" y="73494"/>
                    <a:pt x="0" y="4777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95974" y="3824253"/>
              <a:ext cx="203834" cy="199140"/>
            </a:xfrm>
            <a:custGeom>
              <a:rect b="b" l="l" r="r" t="t"/>
              <a:pathLst>
                <a:path extrusionOk="0" h="199140" w="203834">
                  <a:moveTo>
                    <a:pt x="0" y="34"/>
                  </a:moveTo>
                  <a:cubicBezTo>
                    <a:pt x="51435" y="-919"/>
                    <a:pt x="103822" y="18131"/>
                    <a:pt x="143828" y="57184"/>
                  </a:cubicBezTo>
                  <a:cubicBezTo>
                    <a:pt x="183832" y="96237"/>
                    <a:pt x="203835" y="147672"/>
                    <a:pt x="203835" y="199106"/>
                  </a:cubicBezTo>
                  <a:cubicBezTo>
                    <a:pt x="152400" y="200059"/>
                    <a:pt x="100013" y="181009"/>
                    <a:pt x="60007" y="141956"/>
                  </a:cubicBezTo>
                  <a:cubicBezTo>
                    <a:pt x="20955" y="103856"/>
                    <a:pt x="953" y="51469"/>
                    <a:pt x="0" y="3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424612" y="3670934"/>
              <a:ext cx="87630" cy="207645"/>
            </a:xfrm>
            <a:custGeom>
              <a:rect b="b" l="l" r="r" t="t"/>
              <a:pathLst>
                <a:path extrusionOk="0" h="207645" w="8763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2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2"/>
                  </a:cubicBezTo>
                  <a:cubicBezTo>
                    <a:pt x="0" y="62865"/>
                    <a:pt x="17145" y="26670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17092" y="3969060"/>
              <a:ext cx="198119" cy="96491"/>
            </a:xfrm>
            <a:custGeom>
              <a:rect b="b" l="l" r="r" t="t"/>
              <a:pathLst>
                <a:path extrusionOk="0" h="96491" w="198119">
                  <a:moveTo>
                    <a:pt x="198120" y="17152"/>
                  </a:moveTo>
                  <a:cubicBezTo>
                    <a:pt x="180975" y="50489"/>
                    <a:pt x="151447" y="78112"/>
                    <a:pt x="112395" y="89542"/>
                  </a:cubicBezTo>
                  <a:cubicBezTo>
                    <a:pt x="73342" y="101924"/>
                    <a:pt x="33338" y="97162"/>
                    <a:pt x="0" y="80017"/>
                  </a:cubicBezTo>
                  <a:cubicBezTo>
                    <a:pt x="17145" y="46679"/>
                    <a:pt x="46672" y="19057"/>
                    <a:pt x="85725" y="7627"/>
                  </a:cubicBezTo>
                  <a:cubicBezTo>
                    <a:pt x="124777" y="-5708"/>
                    <a:pt x="164782" y="-946"/>
                    <a:pt x="198120" y="1715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463789" y="4573213"/>
              <a:ext cx="287654" cy="141401"/>
            </a:xfrm>
            <a:custGeom>
              <a:rect b="b" l="l" r="r" t="t"/>
              <a:pathLst>
                <a:path extrusionOk="0" h="141401" w="287654">
                  <a:moveTo>
                    <a:pt x="287655" y="24505"/>
                  </a:moveTo>
                  <a:cubicBezTo>
                    <a:pt x="262890" y="73082"/>
                    <a:pt x="219075" y="113087"/>
                    <a:pt x="162878" y="131184"/>
                  </a:cubicBezTo>
                  <a:cubicBezTo>
                    <a:pt x="106680" y="149282"/>
                    <a:pt x="48578" y="142614"/>
                    <a:pt x="0" y="116897"/>
                  </a:cubicBezTo>
                  <a:cubicBezTo>
                    <a:pt x="24765" y="68319"/>
                    <a:pt x="68580" y="28314"/>
                    <a:pt x="124778" y="10217"/>
                  </a:cubicBezTo>
                  <a:cubicBezTo>
                    <a:pt x="180975" y="-7881"/>
                    <a:pt x="240030" y="-1213"/>
                    <a:pt x="287655" y="24505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118;p2"/>
            <p:cNvGrpSpPr/>
            <p:nvPr/>
          </p:nvGrpSpPr>
          <p:grpSpPr>
            <a:xfrm>
              <a:off x="6667588" y="3533775"/>
              <a:ext cx="221841" cy="227647"/>
              <a:chOff x="6667588" y="3533775"/>
              <a:chExt cx="221841" cy="227647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667588" y="3596640"/>
                <a:ext cx="96720" cy="164782"/>
              </a:xfrm>
              <a:custGeom>
                <a:rect b="b" l="l" r="r" t="t"/>
                <a:pathLst>
                  <a:path extrusionOk="0" h="164782" w="96720">
                    <a:moveTo>
                      <a:pt x="6579" y="0"/>
                    </a:moveTo>
                    <a:cubicBezTo>
                      <a:pt x="38964" y="10477"/>
                      <a:pt x="66586" y="32385"/>
                      <a:pt x="82779" y="64770"/>
                    </a:cubicBezTo>
                    <a:cubicBezTo>
                      <a:pt x="98971" y="97155"/>
                      <a:pt x="100876" y="133350"/>
                      <a:pt x="89446" y="164782"/>
                    </a:cubicBezTo>
                    <a:cubicBezTo>
                      <a:pt x="57061" y="154305"/>
                      <a:pt x="29439" y="132397"/>
                      <a:pt x="13246" y="100013"/>
                    </a:cubicBezTo>
                    <a:cubicBezTo>
                      <a:pt x="-1994" y="67628"/>
                      <a:pt x="-3899" y="31432"/>
                      <a:pt x="657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750368" y="3533775"/>
                <a:ext cx="139061" cy="227647"/>
              </a:xfrm>
              <a:custGeom>
                <a:rect b="b" l="l" r="r" t="t"/>
                <a:pathLst>
                  <a:path extrusionOk="0" h="227647" w="139061">
                    <a:moveTo>
                      <a:pt x="7618" y="227647"/>
                    </a:moveTo>
                    <a:cubicBezTo>
                      <a:pt x="-5717" y="182880"/>
                      <a:pt x="-1907" y="132397"/>
                      <a:pt x="21906" y="87630"/>
                    </a:cubicBezTo>
                    <a:cubicBezTo>
                      <a:pt x="46671" y="42863"/>
                      <a:pt x="86676" y="12383"/>
                      <a:pt x="131443" y="0"/>
                    </a:cubicBezTo>
                    <a:cubicBezTo>
                      <a:pt x="144778" y="44767"/>
                      <a:pt x="140968" y="95250"/>
                      <a:pt x="117156" y="140018"/>
                    </a:cubicBezTo>
                    <a:cubicBezTo>
                      <a:pt x="93343" y="184785"/>
                      <a:pt x="52386" y="215265"/>
                      <a:pt x="7618" y="22764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p2"/>
            <p:cNvSpPr/>
            <p:nvPr/>
          </p:nvSpPr>
          <p:spPr>
            <a:xfrm>
              <a:off x="7340917" y="4225107"/>
              <a:ext cx="152400" cy="109901"/>
            </a:xfrm>
            <a:custGeom>
              <a:rect b="b" l="l" r="r" t="t"/>
              <a:pathLst>
                <a:path extrusionOk="0" h="109901" w="152400">
                  <a:moveTo>
                    <a:pt x="152400" y="2087"/>
                  </a:moveTo>
                  <a:cubicBezTo>
                    <a:pt x="146685" y="35424"/>
                    <a:pt x="127635" y="65905"/>
                    <a:pt x="98107" y="86860"/>
                  </a:cubicBezTo>
                  <a:cubicBezTo>
                    <a:pt x="68580" y="107814"/>
                    <a:pt x="32385" y="113530"/>
                    <a:pt x="0" y="107814"/>
                  </a:cubicBezTo>
                  <a:cubicBezTo>
                    <a:pt x="5715" y="74477"/>
                    <a:pt x="24765" y="43997"/>
                    <a:pt x="54292" y="23042"/>
                  </a:cubicBezTo>
                  <a:cubicBezTo>
                    <a:pt x="83820" y="2087"/>
                    <a:pt x="119063" y="-3628"/>
                    <a:pt x="152400" y="208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340917" y="4316111"/>
              <a:ext cx="242887" cy="126014"/>
            </a:xfrm>
            <a:custGeom>
              <a:rect b="b" l="l" r="r" t="t"/>
              <a:pathLst>
                <a:path extrusionOk="0" h="126014" w="242887">
                  <a:moveTo>
                    <a:pt x="0" y="16811"/>
                  </a:moveTo>
                  <a:cubicBezTo>
                    <a:pt x="42863" y="-3191"/>
                    <a:pt x="93345" y="-6049"/>
                    <a:pt x="140970" y="12049"/>
                  </a:cubicBezTo>
                  <a:cubicBezTo>
                    <a:pt x="188595" y="30146"/>
                    <a:pt x="223838" y="66341"/>
                    <a:pt x="242888" y="109204"/>
                  </a:cubicBezTo>
                  <a:cubicBezTo>
                    <a:pt x="200025" y="129206"/>
                    <a:pt x="149542" y="132064"/>
                    <a:pt x="101917" y="113966"/>
                  </a:cubicBezTo>
                  <a:cubicBezTo>
                    <a:pt x="54292" y="94916"/>
                    <a:pt x="18097" y="59674"/>
                    <a:pt x="0" y="1681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2"/>
            <p:cNvGrpSpPr/>
            <p:nvPr/>
          </p:nvGrpSpPr>
          <p:grpSpPr>
            <a:xfrm>
              <a:off x="4558664" y="4401502"/>
              <a:ext cx="264369" cy="202131"/>
              <a:chOff x="4558664" y="4401502"/>
              <a:chExt cx="264369" cy="202131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4728634" y="4401502"/>
                <a:ext cx="94399" cy="167640"/>
              </a:xfrm>
              <a:custGeom>
                <a:rect b="b" l="l" r="r" t="t"/>
                <a:pathLst>
                  <a:path extrusionOk="0" h="167640" w="94399">
                    <a:moveTo>
                      <a:pt x="8147" y="0"/>
                    </a:moveTo>
                    <a:cubicBezTo>
                      <a:pt x="-3283" y="31432"/>
                      <a:pt x="-3283" y="67628"/>
                      <a:pt x="11957" y="100013"/>
                    </a:cubicBezTo>
                    <a:cubicBezTo>
                      <a:pt x="27197" y="133350"/>
                      <a:pt x="54820" y="156210"/>
                      <a:pt x="86252" y="167640"/>
                    </a:cubicBezTo>
                    <a:cubicBezTo>
                      <a:pt x="97682" y="136207"/>
                      <a:pt x="97682" y="100013"/>
                      <a:pt x="82442" y="67628"/>
                    </a:cubicBezTo>
                    <a:cubicBezTo>
                      <a:pt x="67202" y="35242"/>
                      <a:pt x="39580" y="11430"/>
                      <a:pt x="8147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58664" y="4491213"/>
                <a:ext cx="256222" cy="112420"/>
              </a:xfrm>
              <a:custGeom>
                <a:rect b="b" l="l" r="r" t="t"/>
                <a:pathLst>
                  <a:path extrusionOk="0" h="112420" w="256222">
                    <a:moveTo>
                      <a:pt x="256222" y="77929"/>
                    </a:moveTo>
                    <a:cubicBezTo>
                      <a:pt x="229552" y="38876"/>
                      <a:pt x="187642" y="11254"/>
                      <a:pt x="137160" y="2681"/>
                    </a:cubicBezTo>
                    <a:cubicBezTo>
                      <a:pt x="86677" y="-5891"/>
                      <a:pt x="38100" y="6491"/>
                      <a:pt x="0" y="34114"/>
                    </a:cubicBezTo>
                    <a:cubicBezTo>
                      <a:pt x="26670" y="73166"/>
                      <a:pt x="68580" y="100789"/>
                      <a:pt x="119063" y="109361"/>
                    </a:cubicBezTo>
                    <a:cubicBezTo>
                      <a:pt x="169545" y="118886"/>
                      <a:pt x="218122" y="105551"/>
                      <a:pt x="256222" y="77929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2"/>
            <p:cNvSpPr/>
            <p:nvPr/>
          </p:nvSpPr>
          <p:spPr>
            <a:xfrm>
              <a:off x="4915852" y="4321492"/>
              <a:ext cx="2053590" cy="557212"/>
            </a:xfrm>
            <a:custGeom>
              <a:rect b="b" l="l" r="r" t="t"/>
              <a:pathLst>
                <a:path extrusionOk="0" h="557212" w="2053590">
                  <a:moveTo>
                    <a:pt x="1334453" y="0"/>
                  </a:moveTo>
                  <a:cubicBezTo>
                    <a:pt x="1374457" y="0"/>
                    <a:pt x="1406842" y="32385"/>
                    <a:pt x="1406842" y="72390"/>
                  </a:cubicBezTo>
                  <a:cubicBezTo>
                    <a:pt x="1406842" y="112395"/>
                    <a:pt x="1374457" y="144780"/>
                    <a:pt x="1334453" y="144780"/>
                  </a:cubicBezTo>
                  <a:cubicBezTo>
                    <a:pt x="1294448" y="144780"/>
                    <a:pt x="1262063" y="112395"/>
                    <a:pt x="1262063" y="72390"/>
                  </a:cubicBezTo>
                  <a:cubicBezTo>
                    <a:pt x="1262063" y="32385"/>
                    <a:pt x="1294448" y="0"/>
                    <a:pt x="1334453" y="0"/>
                  </a:cubicBezTo>
                  <a:lnTo>
                    <a:pt x="1334453" y="0"/>
                  </a:lnTo>
                  <a:close/>
                  <a:moveTo>
                    <a:pt x="849630" y="111442"/>
                  </a:moveTo>
                  <a:cubicBezTo>
                    <a:pt x="885825" y="111442"/>
                    <a:pt x="914400" y="140017"/>
                    <a:pt x="914400" y="176213"/>
                  </a:cubicBezTo>
                  <a:cubicBezTo>
                    <a:pt x="914400" y="212407"/>
                    <a:pt x="885825" y="240982"/>
                    <a:pt x="849630" y="240982"/>
                  </a:cubicBezTo>
                  <a:cubicBezTo>
                    <a:pt x="814388" y="240982"/>
                    <a:pt x="784860" y="212407"/>
                    <a:pt x="784860" y="176213"/>
                  </a:cubicBezTo>
                  <a:cubicBezTo>
                    <a:pt x="784860" y="140970"/>
                    <a:pt x="813435" y="111442"/>
                    <a:pt x="849630" y="111442"/>
                  </a:cubicBezTo>
                  <a:lnTo>
                    <a:pt x="849630" y="111442"/>
                  </a:lnTo>
                  <a:close/>
                  <a:moveTo>
                    <a:pt x="35242" y="421957"/>
                  </a:moveTo>
                  <a:cubicBezTo>
                    <a:pt x="55245" y="421957"/>
                    <a:pt x="70485" y="438150"/>
                    <a:pt x="70485" y="457200"/>
                  </a:cubicBezTo>
                  <a:cubicBezTo>
                    <a:pt x="70485" y="477202"/>
                    <a:pt x="54292" y="492442"/>
                    <a:pt x="35242" y="492442"/>
                  </a:cubicBezTo>
                  <a:cubicBezTo>
                    <a:pt x="15240" y="492442"/>
                    <a:pt x="0" y="476250"/>
                    <a:pt x="0" y="457200"/>
                  </a:cubicBezTo>
                  <a:cubicBezTo>
                    <a:pt x="0" y="437197"/>
                    <a:pt x="15240" y="421957"/>
                    <a:pt x="35242" y="421957"/>
                  </a:cubicBezTo>
                  <a:lnTo>
                    <a:pt x="35242" y="421957"/>
                  </a:lnTo>
                  <a:close/>
                  <a:moveTo>
                    <a:pt x="571500" y="359092"/>
                  </a:moveTo>
                  <a:cubicBezTo>
                    <a:pt x="626745" y="359092"/>
                    <a:pt x="670560" y="403860"/>
                    <a:pt x="670560" y="458152"/>
                  </a:cubicBezTo>
                  <a:cubicBezTo>
                    <a:pt x="670560" y="512445"/>
                    <a:pt x="625793" y="557213"/>
                    <a:pt x="571500" y="557213"/>
                  </a:cubicBezTo>
                  <a:cubicBezTo>
                    <a:pt x="516255" y="557213"/>
                    <a:pt x="472440" y="512445"/>
                    <a:pt x="472440" y="458152"/>
                  </a:cubicBezTo>
                  <a:cubicBezTo>
                    <a:pt x="472440" y="403860"/>
                    <a:pt x="517207" y="359092"/>
                    <a:pt x="571500" y="359092"/>
                  </a:cubicBezTo>
                  <a:lnTo>
                    <a:pt x="571500" y="359092"/>
                  </a:lnTo>
                  <a:close/>
                  <a:moveTo>
                    <a:pt x="1139190" y="410527"/>
                  </a:moveTo>
                  <a:cubicBezTo>
                    <a:pt x="1166813" y="410527"/>
                    <a:pt x="1188720" y="432435"/>
                    <a:pt x="1188720" y="460057"/>
                  </a:cubicBezTo>
                  <a:cubicBezTo>
                    <a:pt x="1188720" y="487680"/>
                    <a:pt x="1166813" y="509588"/>
                    <a:pt x="1139190" y="509588"/>
                  </a:cubicBezTo>
                  <a:cubicBezTo>
                    <a:pt x="1112520" y="509588"/>
                    <a:pt x="1089660" y="487680"/>
                    <a:pt x="1089660" y="460057"/>
                  </a:cubicBezTo>
                  <a:cubicBezTo>
                    <a:pt x="1090613" y="432435"/>
                    <a:pt x="1112520" y="410527"/>
                    <a:pt x="1139190" y="410527"/>
                  </a:cubicBezTo>
                  <a:lnTo>
                    <a:pt x="1139190" y="410527"/>
                  </a:lnTo>
                  <a:close/>
                  <a:moveTo>
                    <a:pt x="1486853" y="334327"/>
                  </a:moveTo>
                  <a:cubicBezTo>
                    <a:pt x="1519238" y="334327"/>
                    <a:pt x="1544955" y="360045"/>
                    <a:pt x="1544955" y="392430"/>
                  </a:cubicBezTo>
                  <a:cubicBezTo>
                    <a:pt x="1544955" y="424815"/>
                    <a:pt x="1519238" y="450532"/>
                    <a:pt x="1486853" y="450532"/>
                  </a:cubicBezTo>
                  <a:cubicBezTo>
                    <a:pt x="1454467" y="450532"/>
                    <a:pt x="1428750" y="424815"/>
                    <a:pt x="1428750" y="392430"/>
                  </a:cubicBezTo>
                  <a:cubicBezTo>
                    <a:pt x="1429703" y="360997"/>
                    <a:pt x="1455420" y="334327"/>
                    <a:pt x="1486853" y="334327"/>
                  </a:cubicBezTo>
                  <a:lnTo>
                    <a:pt x="1486853" y="334327"/>
                  </a:lnTo>
                  <a:close/>
                  <a:moveTo>
                    <a:pt x="1916430" y="89535"/>
                  </a:moveTo>
                  <a:cubicBezTo>
                    <a:pt x="1992630" y="89535"/>
                    <a:pt x="2053590" y="150495"/>
                    <a:pt x="2053590" y="226695"/>
                  </a:cubicBezTo>
                  <a:cubicBezTo>
                    <a:pt x="2053590" y="302895"/>
                    <a:pt x="1992630" y="363855"/>
                    <a:pt x="1916430" y="363855"/>
                  </a:cubicBezTo>
                  <a:cubicBezTo>
                    <a:pt x="1840230" y="363855"/>
                    <a:pt x="1779270" y="302895"/>
                    <a:pt x="1779270" y="226695"/>
                  </a:cubicBezTo>
                  <a:cubicBezTo>
                    <a:pt x="1779270" y="150495"/>
                    <a:pt x="1841182" y="89535"/>
                    <a:pt x="1916430" y="89535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83416" y="1332547"/>
              <a:ext cx="3147060" cy="2185987"/>
            </a:xfrm>
            <a:custGeom>
              <a:rect b="b" l="l" r="r" t="t"/>
              <a:pathLst>
                <a:path extrusionOk="0" h="2185987" w="3147060">
                  <a:moveTo>
                    <a:pt x="377190" y="962025"/>
                  </a:moveTo>
                  <a:cubicBezTo>
                    <a:pt x="363855" y="926783"/>
                    <a:pt x="356235" y="888683"/>
                    <a:pt x="356235" y="848678"/>
                  </a:cubicBezTo>
                  <a:cubicBezTo>
                    <a:pt x="356235" y="677228"/>
                    <a:pt x="495300" y="538163"/>
                    <a:pt x="666750" y="538163"/>
                  </a:cubicBezTo>
                  <a:cubicBezTo>
                    <a:pt x="698183" y="538163"/>
                    <a:pt x="728663" y="542925"/>
                    <a:pt x="757238" y="551498"/>
                  </a:cubicBezTo>
                  <a:cubicBezTo>
                    <a:pt x="778193" y="414338"/>
                    <a:pt x="896303" y="308610"/>
                    <a:pt x="1040130" y="308610"/>
                  </a:cubicBezTo>
                  <a:cubicBezTo>
                    <a:pt x="1043940" y="308610"/>
                    <a:pt x="1047750" y="308610"/>
                    <a:pt x="1051560" y="308610"/>
                  </a:cubicBezTo>
                  <a:cubicBezTo>
                    <a:pt x="1059180" y="137160"/>
                    <a:pt x="1200150" y="0"/>
                    <a:pt x="1374458" y="0"/>
                  </a:cubicBezTo>
                  <a:cubicBezTo>
                    <a:pt x="1502093" y="0"/>
                    <a:pt x="1611630" y="73343"/>
                    <a:pt x="1664018" y="180975"/>
                  </a:cubicBezTo>
                  <a:cubicBezTo>
                    <a:pt x="1730693" y="138113"/>
                    <a:pt x="1809750" y="112395"/>
                    <a:pt x="1894523" y="112395"/>
                  </a:cubicBezTo>
                  <a:cubicBezTo>
                    <a:pt x="2127885" y="112395"/>
                    <a:pt x="2317433" y="301943"/>
                    <a:pt x="2317433" y="535305"/>
                  </a:cubicBezTo>
                  <a:cubicBezTo>
                    <a:pt x="2317433" y="559118"/>
                    <a:pt x="2315528" y="582930"/>
                    <a:pt x="2311718" y="605790"/>
                  </a:cubicBezTo>
                  <a:cubicBezTo>
                    <a:pt x="2317433" y="605790"/>
                    <a:pt x="2323148" y="605790"/>
                    <a:pt x="2328863" y="605790"/>
                  </a:cubicBezTo>
                  <a:cubicBezTo>
                    <a:pt x="2539365" y="605790"/>
                    <a:pt x="2709863" y="776288"/>
                    <a:pt x="2709863" y="986790"/>
                  </a:cubicBezTo>
                  <a:cubicBezTo>
                    <a:pt x="2709863" y="1017270"/>
                    <a:pt x="2706053" y="1047750"/>
                    <a:pt x="2699385" y="1076325"/>
                  </a:cubicBezTo>
                  <a:cubicBezTo>
                    <a:pt x="2701290" y="1076325"/>
                    <a:pt x="2703195" y="1076325"/>
                    <a:pt x="2704148" y="1076325"/>
                  </a:cubicBezTo>
                  <a:cubicBezTo>
                    <a:pt x="2948940" y="1076325"/>
                    <a:pt x="3147060" y="1274445"/>
                    <a:pt x="3147060" y="1519238"/>
                  </a:cubicBezTo>
                  <a:cubicBezTo>
                    <a:pt x="3147060" y="1764030"/>
                    <a:pt x="2948940" y="1962150"/>
                    <a:pt x="2704148" y="1962150"/>
                  </a:cubicBezTo>
                  <a:cubicBezTo>
                    <a:pt x="2566988" y="1962150"/>
                    <a:pt x="2444115" y="1899285"/>
                    <a:pt x="2362200" y="1801178"/>
                  </a:cubicBezTo>
                  <a:cubicBezTo>
                    <a:pt x="2315528" y="1858328"/>
                    <a:pt x="2245043" y="1895475"/>
                    <a:pt x="2165985" y="1895475"/>
                  </a:cubicBezTo>
                  <a:cubicBezTo>
                    <a:pt x="2106930" y="1895475"/>
                    <a:pt x="2052638" y="1875473"/>
                    <a:pt x="2009775" y="1841183"/>
                  </a:cubicBezTo>
                  <a:cubicBezTo>
                    <a:pt x="1949768" y="1915478"/>
                    <a:pt x="1859280" y="1962150"/>
                    <a:pt x="1756410" y="1962150"/>
                  </a:cubicBezTo>
                  <a:cubicBezTo>
                    <a:pt x="1716405" y="1962150"/>
                    <a:pt x="1679258" y="1955483"/>
                    <a:pt x="1644015" y="1942148"/>
                  </a:cubicBezTo>
                  <a:cubicBezTo>
                    <a:pt x="1591627" y="2085023"/>
                    <a:pt x="1454468" y="2185988"/>
                    <a:pt x="1294448" y="2185988"/>
                  </a:cubicBezTo>
                  <a:cubicBezTo>
                    <a:pt x="1110615" y="2185988"/>
                    <a:pt x="957263" y="2052638"/>
                    <a:pt x="926783" y="1876425"/>
                  </a:cubicBezTo>
                  <a:cubicBezTo>
                    <a:pt x="876300" y="1904048"/>
                    <a:pt x="818198" y="1919288"/>
                    <a:pt x="757238" y="1919288"/>
                  </a:cubicBezTo>
                  <a:cubicBezTo>
                    <a:pt x="637223" y="1919288"/>
                    <a:pt x="531495" y="1860233"/>
                    <a:pt x="467678" y="1768793"/>
                  </a:cubicBezTo>
                  <a:cubicBezTo>
                    <a:pt x="447675" y="1771650"/>
                    <a:pt x="426720" y="1773555"/>
                    <a:pt x="406717" y="1773555"/>
                  </a:cubicBezTo>
                  <a:cubicBezTo>
                    <a:pt x="181928" y="1773555"/>
                    <a:pt x="0" y="1591628"/>
                    <a:pt x="0" y="1366838"/>
                  </a:cubicBezTo>
                  <a:cubicBezTo>
                    <a:pt x="0" y="1152525"/>
                    <a:pt x="165735" y="976313"/>
                    <a:pt x="377190" y="962025"/>
                  </a:cubicBez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43416" y="1629727"/>
              <a:ext cx="2724170" cy="1583055"/>
            </a:xfrm>
            <a:custGeom>
              <a:rect b="b" l="l" r="r" t="t"/>
              <a:pathLst>
                <a:path extrusionOk="0" h="1583055" w="2724170">
                  <a:moveTo>
                    <a:pt x="286723" y="507683"/>
                  </a:moveTo>
                  <a:cubicBezTo>
                    <a:pt x="358161" y="507683"/>
                    <a:pt x="423883" y="534353"/>
                    <a:pt x="474366" y="577215"/>
                  </a:cubicBezTo>
                  <a:cubicBezTo>
                    <a:pt x="525801" y="515303"/>
                    <a:pt x="603906" y="475298"/>
                    <a:pt x="691536" y="475298"/>
                  </a:cubicBezTo>
                  <a:cubicBezTo>
                    <a:pt x="725826" y="475298"/>
                    <a:pt x="759163" y="481965"/>
                    <a:pt x="790596" y="493395"/>
                  </a:cubicBezTo>
                  <a:cubicBezTo>
                    <a:pt x="836316" y="449580"/>
                    <a:pt x="898228" y="421958"/>
                    <a:pt x="966808" y="421958"/>
                  </a:cubicBezTo>
                  <a:cubicBezTo>
                    <a:pt x="968713" y="421958"/>
                    <a:pt x="971571" y="421958"/>
                    <a:pt x="973476" y="421958"/>
                  </a:cubicBezTo>
                  <a:cubicBezTo>
                    <a:pt x="1007766" y="280988"/>
                    <a:pt x="1135401" y="176213"/>
                    <a:pt x="1286848" y="176213"/>
                  </a:cubicBezTo>
                  <a:cubicBezTo>
                    <a:pt x="1343998" y="176213"/>
                    <a:pt x="1398291" y="191452"/>
                    <a:pt x="1444963" y="217170"/>
                  </a:cubicBezTo>
                  <a:cubicBezTo>
                    <a:pt x="1484968" y="105728"/>
                    <a:pt x="1590696" y="26670"/>
                    <a:pt x="1715473" y="26670"/>
                  </a:cubicBezTo>
                  <a:cubicBezTo>
                    <a:pt x="1817391" y="26670"/>
                    <a:pt x="1905973" y="79058"/>
                    <a:pt x="1957408" y="158115"/>
                  </a:cubicBezTo>
                  <a:cubicBezTo>
                    <a:pt x="1992651" y="65723"/>
                    <a:pt x="2083138" y="0"/>
                    <a:pt x="2187913" y="0"/>
                  </a:cubicBezTo>
                  <a:cubicBezTo>
                    <a:pt x="2324121" y="0"/>
                    <a:pt x="2434611" y="110490"/>
                    <a:pt x="2434611" y="246698"/>
                  </a:cubicBezTo>
                  <a:cubicBezTo>
                    <a:pt x="2434611" y="319088"/>
                    <a:pt x="2403178" y="383858"/>
                    <a:pt x="2353648" y="428625"/>
                  </a:cubicBezTo>
                  <a:cubicBezTo>
                    <a:pt x="2462233" y="456248"/>
                    <a:pt x="2542243" y="554355"/>
                    <a:pt x="2542243" y="671513"/>
                  </a:cubicBezTo>
                  <a:cubicBezTo>
                    <a:pt x="2542243" y="712470"/>
                    <a:pt x="2532718" y="751523"/>
                    <a:pt x="2514621" y="785813"/>
                  </a:cubicBezTo>
                  <a:cubicBezTo>
                    <a:pt x="2637493" y="835343"/>
                    <a:pt x="2724171" y="955357"/>
                    <a:pt x="2724171" y="1095375"/>
                  </a:cubicBezTo>
                  <a:cubicBezTo>
                    <a:pt x="2724171" y="1279208"/>
                    <a:pt x="2574628" y="1428750"/>
                    <a:pt x="2390796" y="1428750"/>
                  </a:cubicBezTo>
                  <a:cubicBezTo>
                    <a:pt x="2349838" y="1428750"/>
                    <a:pt x="2310786" y="1421130"/>
                    <a:pt x="2274591" y="1407795"/>
                  </a:cubicBezTo>
                  <a:cubicBezTo>
                    <a:pt x="2233633" y="1442085"/>
                    <a:pt x="2180293" y="1463040"/>
                    <a:pt x="2123143" y="1463040"/>
                  </a:cubicBezTo>
                  <a:cubicBezTo>
                    <a:pt x="2057421" y="1463040"/>
                    <a:pt x="1997413" y="1435418"/>
                    <a:pt x="1955503" y="1392555"/>
                  </a:cubicBezTo>
                  <a:cubicBezTo>
                    <a:pt x="1896448" y="1505903"/>
                    <a:pt x="1778338" y="1583055"/>
                    <a:pt x="1641178" y="1583055"/>
                  </a:cubicBezTo>
                  <a:cubicBezTo>
                    <a:pt x="1470681" y="1583055"/>
                    <a:pt x="1327806" y="1462088"/>
                    <a:pt x="1294468" y="1300163"/>
                  </a:cubicBezTo>
                  <a:cubicBezTo>
                    <a:pt x="1234461" y="1371600"/>
                    <a:pt x="1144926" y="1417320"/>
                    <a:pt x="1043961" y="1417320"/>
                  </a:cubicBezTo>
                  <a:cubicBezTo>
                    <a:pt x="980143" y="1417320"/>
                    <a:pt x="921088" y="1399223"/>
                    <a:pt x="871558" y="1367790"/>
                  </a:cubicBezTo>
                  <a:cubicBezTo>
                    <a:pt x="822028" y="1475423"/>
                    <a:pt x="712491" y="1550670"/>
                    <a:pt x="585808" y="1550670"/>
                  </a:cubicBezTo>
                  <a:cubicBezTo>
                    <a:pt x="412453" y="1550670"/>
                    <a:pt x="271483" y="1409700"/>
                    <a:pt x="271483" y="1236345"/>
                  </a:cubicBezTo>
                  <a:cubicBezTo>
                    <a:pt x="271483" y="1180148"/>
                    <a:pt x="286723" y="1126808"/>
                    <a:pt x="312441" y="1080135"/>
                  </a:cubicBezTo>
                  <a:cubicBezTo>
                    <a:pt x="303868" y="1081088"/>
                    <a:pt x="295296" y="1081088"/>
                    <a:pt x="287676" y="1081088"/>
                  </a:cubicBezTo>
                  <a:cubicBezTo>
                    <a:pt x="128608" y="1081088"/>
                    <a:pt x="21" y="952500"/>
                    <a:pt x="21" y="793432"/>
                  </a:cubicBezTo>
                  <a:cubicBezTo>
                    <a:pt x="-1884" y="636270"/>
                    <a:pt x="127656" y="507683"/>
                    <a:pt x="286723" y="50768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66334" y="1937385"/>
              <a:ext cx="2182177" cy="1046797"/>
            </a:xfrm>
            <a:custGeom>
              <a:rect b="b" l="l" r="r" t="t"/>
              <a:pathLst>
                <a:path extrusionOk="0" h="1046797" w="2182177">
                  <a:moveTo>
                    <a:pt x="364808" y="8573"/>
                  </a:moveTo>
                  <a:cubicBezTo>
                    <a:pt x="475298" y="8573"/>
                    <a:pt x="564833" y="98107"/>
                    <a:pt x="564833" y="208598"/>
                  </a:cubicBezTo>
                  <a:cubicBezTo>
                    <a:pt x="564833" y="218123"/>
                    <a:pt x="563880" y="228600"/>
                    <a:pt x="562928" y="238125"/>
                  </a:cubicBezTo>
                  <a:cubicBezTo>
                    <a:pt x="605790" y="204788"/>
                    <a:pt x="659130" y="184785"/>
                    <a:pt x="717233" y="184785"/>
                  </a:cubicBezTo>
                  <a:cubicBezTo>
                    <a:pt x="781050" y="184785"/>
                    <a:pt x="839153" y="208598"/>
                    <a:pt x="882968" y="247650"/>
                  </a:cubicBezTo>
                  <a:cubicBezTo>
                    <a:pt x="911543" y="227648"/>
                    <a:pt x="946785" y="216217"/>
                    <a:pt x="984885" y="216217"/>
                  </a:cubicBezTo>
                  <a:cubicBezTo>
                    <a:pt x="999172" y="216217"/>
                    <a:pt x="1012508" y="218123"/>
                    <a:pt x="1025843" y="220980"/>
                  </a:cubicBezTo>
                  <a:cubicBezTo>
                    <a:pt x="1062990" y="140017"/>
                    <a:pt x="1144905" y="84773"/>
                    <a:pt x="1240155" y="84773"/>
                  </a:cubicBezTo>
                  <a:cubicBezTo>
                    <a:pt x="1284923" y="84773"/>
                    <a:pt x="1325880" y="97155"/>
                    <a:pt x="1361123" y="118110"/>
                  </a:cubicBezTo>
                  <a:cubicBezTo>
                    <a:pt x="1392555" y="48577"/>
                    <a:pt x="1462088" y="0"/>
                    <a:pt x="1544003" y="0"/>
                  </a:cubicBezTo>
                  <a:cubicBezTo>
                    <a:pt x="1654493" y="0"/>
                    <a:pt x="1744028" y="89535"/>
                    <a:pt x="1744028" y="200025"/>
                  </a:cubicBezTo>
                  <a:cubicBezTo>
                    <a:pt x="1744028" y="212407"/>
                    <a:pt x="1743075" y="224790"/>
                    <a:pt x="1740218" y="236220"/>
                  </a:cubicBezTo>
                  <a:cubicBezTo>
                    <a:pt x="1885950" y="240982"/>
                    <a:pt x="2003108" y="360998"/>
                    <a:pt x="2003108" y="507682"/>
                  </a:cubicBezTo>
                  <a:cubicBezTo>
                    <a:pt x="2003108" y="509587"/>
                    <a:pt x="2003108" y="512445"/>
                    <a:pt x="2003108" y="514350"/>
                  </a:cubicBezTo>
                  <a:cubicBezTo>
                    <a:pt x="2104073" y="525780"/>
                    <a:pt x="2182178" y="611505"/>
                    <a:pt x="2182178" y="715328"/>
                  </a:cubicBezTo>
                  <a:cubicBezTo>
                    <a:pt x="2182178" y="827723"/>
                    <a:pt x="2091690" y="918210"/>
                    <a:pt x="1979295" y="918210"/>
                  </a:cubicBezTo>
                  <a:cubicBezTo>
                    <a:pt x="1919288" y="918210"/>
                    <a:pt x="1864995" y="892493"/>
                    <a:pt x="1827848" y="850582"/>
                  </a:cubicBezTo>
                  <a:cubicBezTo>
                    <a:pt x="1804988" y="962978"/>
                    <a:pt x="1705928" y="1046798"/>
                    <a:pt x="1586865" y="1046798"/>
                  </a:cubicBezTo>
                  <a:cubicBezTo>
                    <a:pt x="1485900" y="1046798"/>
                    <a:pt x="1399223" y="985837"/>
                    <a:pt x="1361123" y="899160"/>
                  </a:cubicBezTo>
                  <a:cubicBezTo>
                    <a:pt x="1317308" y="972503"/>
                    <a:pt x="1237298" y="1022032"/>
                    <a:pt x="1144905" y="1022032"/>
                  </a:cubicBezTo>
                  <a:cubicBezTo>
                    <a:pt x="1030605" y="1022032"/>
                    <a:pt x="933450" y="945832"/>
                    <a:pt x="902970" y="841057"/>
                  </a:cubicBezTo>
                  <a:cubicBezTo>
                    <a:pt x="861060" y="885825"/>
                    <a:pt x="802005" y="913448"/>
                    <a:pt x="736283" y="913448"/>
                  </a:cubicBezTo>
                  <a:cubicBezTo>
                    <a:pt x="716280" y="913448"/>
                    <a:pt x="697230" y="910590"/>
                    <a:pt x="679133" y="905828"/>
                  </a:cubicBezTo>
                  <a:cubicBezTo>
                    <a:pt x="656272" y="981075"/>
                    <a:pt x="585788" y="1035368"/>
                    <a:pt x="502920" y="1035368"/>
                  </a:cubicBezTo>
                  <a:cubicBezTo>
                    <a:pt x="401003" y="1035368"/>
                    <a:pt x="319088" y="953453"/>
                    <a:pt x="319088" y="851535"/>
                  </a:cubicBezTo>
                  <a:cubicBezTo>
                    <a:pt x="319088" y="824865"/>
                    <a:pt x="324803" y="800100"/>
                    <a:pt x="334328" y="777240"/>
                  </a:cubicBezTo>
                  <a:cubicBezTo>
                    <a:pt x="301943" y="797243"/>
                    <a:pt x="262890" y="808673"/>
                    <a:pt x="221933" y="808673"/>
                  </a:cubicBezTo>
                  <a:cubicBezTo>
                    <a:pt x="103823" y="808673"/>
                    <a:pt x="7620" y="712470"/>
                    <a:pt x="7620" y="594360"/>
                  </a:cubicBezTo>
                  <a:cubicBezTo>
                    <a:pt x="7620" y="563880"/>
                    <a:pt x="14288" y="534353"/>
                    <a:pt x="25718" y="507682"/>
                  </a:cubicBezTo>
                  <a:cubicBezTo>
                    <a:pt x="9525" y="480060"/>
                    <a:pt x="0" y="447675"/>
                    <a:pt x="0" y="413385"/>
                  </a:cubicBezTo>
                  <a:cubicBezTo>
                    <a:pt x="0" y="318135"/>
                    <a:pt x="71438" y="239077"/>
                    <a:pt x="163830" y="226695"/>
                  </a:cubicBezTo>
                  <a:cubicBezTo>
                    <a:pt x="162878" y="220980"/>
                    <a:pt x="162878" y="214313"/>
                    <a:pt x="162878" y="208598"/>
                  </a:cubicBezTo>
                  <a:cubicBezTo>
                    <a:pt x="164783" y="98107"/>
                    <a:pt x="254318" y="8573"/>
                    <a:pt x="364808" y="857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49227" y="1409434"/>
              <a:ext cx="227647" cy="175791"/>
            </a:xfrm>
            <a:custGeom>
              <a:rect b="b" l="l" r="r" t="t"/>
              <a:pathLst>
                <a:path extrusionOk="0" h="175791" w="227647">
                  <a:moveTo>
                    <a:pt x="0" y="2171"/>
                  </a:moveTo>
                  <a:cubicBezTo>
                    <a:pt x="51435" y="-5449"/>
                    <a:pt x="104775" y="6933"/>
                    <a:pt x="149542" y="40271"/>
                  </a:cubicBezTo>
                  <a:cubicBezTo>
                    <a:pt x="194310" y="73608"/>
                    <a:pt x="220980" y="122186"/>
                    <a:pt x="227647" y="173621"/>
                  </a:cubicBezTo>
                  <a:cubicBezTo>
                    <a:pt x="176213" y="181241"/>
                    <a:pt x="122872" y="168858"/>
                    <a:pt x="78105" y="135521"/>
                  </a:cubicBezTo>
                  <a:cubicBezTo>
                    <a:pt x="33338" y="101231"/>
                    <a:pt x="6667" y="52653"/>
                    <a:pt x="0" y="217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p2"/>
            <p:cNvGrpSpPr/>
            <p:nvPr/>
          </p:nvGrpSpPr>
          <p:grpSpPr>
            <a:xfrm>
              <a:off x="6727674" y="1271587"/>
              <a:ext cx="380832" cy="283720"/>
              <a:chOff x="6727674" y="1271587"/>
              <a:chExt cx="380832" cy="283720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6727674" y="1271587"/>
                <a:ext cx="115870" cy="273367"/>
              </a:xfrm>
              <a:custGeom>
                <a:rect b="b" l="l" r="r" t="t"/>
                <a:pathLst>
                  <a:path extrusionOk="0" h="273367" w="115870">
                    <a:moveTo>
                      <a:pt x="70318" y="0"/>
                    </a:moveTo>
                    <a:cubicBezTo>
                      <a:pt x="102703" y="38100"/>
                      <a:pt x="119848" y="88582"/>
                      <a:pt x="115085" y="141923"/>
                    </a:cubicBezTo>
                    <a:cubicBezTo>
                      <a:pt x="110323" y="195263"/>
                      <a:pt x="84605" y="241935"/>
                      <a:pt x="45553" y="273368"/>
                    </a:cubicBezTo>
                    <a:cubicBezTo>
                      <a:pt x="13168" y="235268"/>
                      <a:pt x="-3977" y="184785"/>
                      <a:pt x="785" y="131445"/>
                    </a:cubicBezTo>
                    <a:cubicBezTo>
                      <a:pt x="5548" y="78105"/>
                      <a:pt x="31265" y="31433"/>
                      <a:pt x="7031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774179" y="1345054"/>
                <a:ext cx="334327" cy="210253"/>
              </a:xfrm>
              <a:custGeom>
                <a:rect b="b" l="l" r="r" t="t"/>
                <a:pathLst>
                  <a:path extrusionOk="0" h="210253" w="334327">
                    <a:moveTo>
                      <a:pt x="0" y="199901"/>
                    </a:moveTo>
                    <a:cubicBezTo>
                      <a:pt x="18097" y="132273"/>
                      <a:pt x="61913" y="72266"/>
                      <a:pt x="127635" y="35118"/>
                    </a:cubicBezTo>
                    <a:cubicBezTo>
                      <a:pt x="193357" y="-2029"/>
                      <a:pt x="267652" y="-8697"/>
                      <a:pt x="334327" y="10353"/>
                    </a:cubicBezTo>
                    <a:cubicBezTo>
                      <a:pt x="316230" y="77981"/>
                      <a:pt x="272415" y="137988"/>
                      <a:pt x="206692" y="175136"/>
                    </a:cubicBezTo>
                    <a:cubicBezTo>
                      <a:pt x="140970" y="212283"/>
                      <a:pt x="66675" y="218951"/>
                      <a:pt x="0" y="199901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7271384" y="2164552"/>
              <a:ext cx="365759" cy="179076"/>
            </a:xfrm>
            <a:custGeom>
              <a:rect b="b" l="l" r="r" t="t"/>
              <a:pathLst>
                <a:path extrusionOk="0" h="179076" w="365759">
                  <a:moveTo>
                    <a:pt x="365760" y="30960"/>
                  </a:moveTo>
                  <a:cubicBezTo>
                    <a:pt x="334328" y="92872"/>
                    <a:pt x="279083" y="143355"/>
                    <a:pt x="207645" y="166215"/>
                  </a:cubicBezTo>
                  <a:cubicBezTo>
                    <a:pt x="136208" y="189075"/>
                    <a:pt x="61913" y="180502"/>
                    <a:pt x="0" y="148117"/>
                  </a:cubicBezTo>
                  <a:cubicBezTo>
                    <a:pt x="31433" y="86205"/>
                    <a:pt x="86678" y="35722"/>
                    <a:pt x="158115" y="12862"/>
                  </a:cubicBezTo>
                  <a:cubicBezTo>
                    <a:pt x="229553" y="-9998"/>
                    <a:pt x="303847" y="-1425"/>
                    <a:pt x="365760" y="3096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15814" y="1979390"/>
              <a:ext cx="167639" cy="125539"/>
            </a:xfrm>
            <a:custGeom>
              <a:rect b="b" l="l" r="r" t="t"/>
              <a:pathLst>
                <a:path extrusionOk="0" h="125539" w="167639">
                  <a:moveTo>
                    <a:pt x="0" y="1810"/>
                  </a:moveTo>
                  <a:cubicBezTo>
                    <a:pt x="37147" y="-3905"/>
                    <a:pt x="76200" y="3715"/>
                    <a:pt x="109538" y="27527"/>
                  </a:cubicBezTo>
                  <a:cubicBezTo>
                    <a:pt x="141922" y="51340"/>
                    <a:pt x="161925" y="86582"/>
                    <a:pt x="167640" y="123730"/>
                  </a:cubicBezTo>
                  <a:cubicBezTo>
                    <a:pt x="130492" y="129445"/>
                    <a:pt x="91440" y="121825"/>
                    <a:pt x="58102" y="98012"/>
                  </a:cubicBezTo>
                  <a:cubicBezTo>
                    <a:pt x="25717" y="74200"/>
                    <a:pt x="5715" y="39910"/>
                    <a:pt x="0" y="181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2"/>
            <p:cNvGrpSpPr/>
            <p:nvPr/>
          </p:nvGrpSpPr>
          <p:grpSpPr>
            <a:xfrm>
              <a:off x="4648199" y="3149303"/>
              <a:ext cx="306822" cy="403521"/>
              <a:chOff x="4648199" y="3149303"/>
              <a:chExt cx="306822" cy="403521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4648199" y="3149303"/>
                <a:ext cx="261937" cy="139340"/>
              </a:xfrm>
              <a:custGeom>
                <a:rect b="b" l="l" r="r" t="t"/>
                <a:pathLst>
                  <a:path extrusionOk="0" h="139340" w="261937">
                    <a:moveTo>
                      <a:pt x="0" y="123487"/>
                    </a:moveTo>
                    <a:cubicBezTo>
                      <a:pt x="47625" y="143489"/>
                      <a:pt x="101917" y="145394"/>
                      <a:pt x="153353" y="124439"/>
                    </a:cubicBezTo>
                    <a:cubicBezTo>
                      <a:pt x="204788" y="103484"/>
                      <a:pt x="241935" y="63479"/>
                      <a:pt x="261938" y="15854"/>
                    </a:cubicBezTo>
                    <a:cubicBezTo>
                      <a:pt x="214313" y="-4149"/>
                      <a:pt x="160020" y="-6054"/>
                      <a:pt x="108585" y="14901"/>
                    </a:cubicBezTo>
                    <a:cubicBezTo>
                      <a:pt x="57150" y="35856"/>
                      <a:pt x="19050" y="75862"/>
                      <a:pt x="0" y="12348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780082" y="3165157"/>
                <a:ext cx="174939" cy="387667"/>
              </a:xfrm>
              <a:custGeom>
                <a:rect b="b" l="l" r="r" t="t"/>
                <a:pathLst>
                  <a:path extrusionOk="0" h="387667" w="174939">
                    <a:moveTo>
                      <a:pt x="129102" y="0"/>
                    </a:moveTo>
                    <a:cubicBezTo>
                      <a:pt x="68142" y="38100"/>
                      <a:pt x="22422" y="100013"/>
                      <a:pt x="6230" y="176213"/>
                    </a:cubicBezTo>
                    <a:cubicBezTo>
                      <a:pt x="-9963" y="252413"/>
                      <a:pt x="6230" y="327660"/>
                      <a:pt x="45282" y="387667"/>
                    </a:cubicBezTo>
                    <a:cubicBezTo>
                      <a:pt x="106242" y="349567"/>
                      <a:pt x="151962" y="287655"/>
                      <a:pt x="168155" y="211455"/>
                    </a:cubicBezTo>
                    <a:cubicBezTo>
                      <a:pt x="185300" y="135255"/>
                      <a:pt x="169107" y="60008"/>
                      <a:pt x="12910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39;p2"/>
            <p:cNvSpPr/>
            <p:nvPr/>
          </p:nvSpPr>
          <p:spPr>
            <a:xfrm>
              <a:off x="6803706" y="3211829"/>
              <a:ext cx="87630" cy="207645"/>
            </a:xfrm>
            <a:custGeom>
              <a:rect b="b" l="l" r="r" t="t"/>
              <a:pathLst>
                <a:path extrusionOk="0" h="207645" w="8763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3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3"/>
                  </a:cubicBezTo>
                  <a:cubicBezTo>
                    <a:pt x="0" y="62865"/>
                    <a:pt x="17145" y="25717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270948" y="3262312"/>
              <a:ext cx="129912" cy="274320"/>
            </a:xfrm>
            <a:custGeom>
              <a:rect b="b" l="l" r="r" t="t"/>
              <a:pathLst>
                <a:path extrusionOk="0" h="274320" w="129912">
                  <a:moveTo>
                    <a:pt x="104009" y="0"/>
                  </a:moveTo>
                  <a:cubicBezTo>
                    <a:pt x="129726" y="44767"/>
                    <a:pt x="137346" y="100013"/>
                    <a:pt x="122106" y="153353"/>
                  </a:cubicBezTo>
                  <a:cubicBezTo>
                    <a:pt x="106866" y="206692"/>
                    <a:pt x="70671" y="249555"/>
                    <a:pt x="25904" y="274320"/>
                  </a:cubicBezTo>
                  <a:cubicBezTo>
                    <a:pt x="186" y="229553"/>
                    <a:pt x="-7434" y="174308"/>
                    <a:pt x="7806" y="120967"/>
                  </a:cubicBezTo>
                  <a:cubicBezTo>
                    <a:pt x="23046" y="66675"/>
                    <a:pt x="58289" y="24765"/>
                    <a:pt x="10400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138353" y="1190625"/>
              <a:ext cx="143892" cy="260032"/>
            </a:xfrm>
            <a:custGeom>
              <a:rect b="b" l="l" r="r" t="t"/>
              <a:pathLst>
                <a:path extrusionOk="0" h="260032" w="143892">
                  <a:moveTo>
                    <a:pt x="130049" y="0"/>
                  </a:moveTo>
                  <a:cubicBezTo>
                    <a:pt x="81471" y="18098"/>
                    <a:pt x="40514" y="54293"/>
                    <a:pt x="17654" y="105728"/>
                  </a:cubicBezTo>
                  <a:cubicBezTo>
                    <a:pt x="-5206" y="156210"/>
                    <a:pt x="-5206" y="211455"/>
                    <a:pt x="13844" y="260033"/>
                  </a:cubicBezTo>
                  <a:cubicBezTo>
                    <a:pt x="62421" y="241935"/>
                    <a:pt x="103379" y="205740"/>
                    <a:pt x="126239" y="154305"/>
                  </a:cubicBezTo>
                  <a:cubicBezTo>
                    <a:pt x="149099" y="103823"/>
                    <a:pt x="149099" y="48578"/>
                    <a:pt x="13004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99696" y="2174557"/>
              <a:ext cx="1604009" cy="631507"/>
            </a:xfrm>
            <a:custGeom>
              <a:rect b="b" l="l" r="r" t="t"/>
              <a:pathLst>
                <a:path extrusionOk="0" h="631507" w="1604009">
                  <a:moveTo>
                    <a:pt x="43815" y="350520"/>
                  </a:moveTo>
                  <a:cubicBezTo>
                    <a:pt x="67628" y="350520"/>
                    <a:pt x="87630" y="369570"/>
                    <a:pt x="87630" y="394335"/>
                  </a:cubicBezTo>
                  <a:cubicBezTo>
                    <a:pt x="87630" y="418147"/>
                    <a:pt x="68580" y="438150"/>
                    <a:pt x="43815" y="438150"/>
                  </a:cubicBezTo>
                  <a:cubicBezTo>
                    <a:pt x="20003" y="438150"/>
                    <a:pt x="0" y="419100"/>
                    <a:pt x="0" y="394335"/>
                  </a:cubicBezTo>
                  <a:cubicBezTo>
                    <a:pt x="0" y="369570"/>
                    <a:pt x="20003" y="350520"/>
                    <a:pt x="43815" y="350520"/>
                  </a:cubicBezTo>
                  <a:lnTo>
                    <a:pt x="43815" y="350520"/>
                  </a:lnTo>
                  <a:close/>
                  <a:moveTo>
                    <a:pt x="1540193" y="365760"/>
                  </a:moveTo>
                  <a:cubicBezTo>
                    <a:pt x="1575435" y="365760"/>
                    <a:pt x="1604010" y="394335"/>
                    <a:pt x="1604010" y="429577"/>
                  </a:cubicBezTo>
                  <a:cubicBezTo>
                    <a:pt x="1604010" y="464820"/>
                    <a:pt x="1575435" y="493395"/>
                    <a:pt x="1540193" y="493395"/>
                  </a:cubicBezTo>
                  <a:cubicBezTo>
                    <a:pt x="1504950" y="493395"/>
                    <a:pt x="1476375" y="464820"/>
                    <a:pt x="1476375" y="429577"/>
                  </a:cubicBezTo>
                  <a:cubicBezTo>
                    <a:pt x="1476375" y="394335"/>
                    <a:pt x="1504950" y="365760"/>
                    <a:pt x="1540193" y="365760"/>
                  </a:cubicBezTo>
                  <a:lnTo>
                    <a:pt x="1540193" y="365760"/>
                  </a:lnTo>
                  <a:close/>
                  <a:moveTo>
                    <a:pt x="1300163" y="16192"/>
                  </a:moveTo>
                  <a:cubicBezTo>
                    <a:pt x="1321118" y="16192"/>
                    <a:pt x="1338263" y="33338"/>
                    <a:pt x="1338263" y="54292"/>
                  </a:cubicBezTo>
                  <a:cubicBezTo>
                    <a:pt x="1338263" y="75247"/>
                    <a:pt x="1321118" y="92392"/>
                    <a:pt x="1300163" y="92392"/>
                  </a:cubicBezTo>
                  <a:cubicBezTo>
                    <a:pt x="1279208" y="92392"/>
                    <a:pt x="1262063" y="75247"/>
                    <a:pt x="1262063" y="54292"/>
                  </a:cubicBezTo>
                  <a:cubicBezTo>
                    <a:pt x="1263015" y="32385"/>
                    <a:pt x="1280160" y="16192"/>
                    <a:pt x="1300163" y="16192"/>
                  </a:cubicBezTo>
                  <a:lnTo>
                    <a:pt x="1300163" y="16192"/>
                  </a:lnTo>
                  <a:close/>
                  <a:moveTo>
                    <a:pt x="1483995" y="96202"/>
                  </a:moveTo>
                  <a:cubicBezTo>
                    <a:pt x="1499235" y="96202"/>
                    <a:pt x="1510665" y="108585"/>
                    <a:pt x="1510665" y="122872"/>
                  </a:cubicBezTo>
                  <a:cubicBezTo>
                    <a:pt x="1510665" y="138113"/>
                    <a:pt x="1498283" y="149542"/>
                    <a:pt x="1483995" y="149542"/>
                  </a:cubicBezTo>
                  <a:cubicBezTo>
                    <a:pt x="1469708" y="149542"/>
                    <a:pt x="1457325" y="137160"/>
                    <a:pt x="1457325" y="122872"/>
                  </a:cubicBezTo>
                  <a:cubicBezTo>
                    <a:pt x="1456373" y="108585"/>
                    <a:pt x="1468755" y="96202"/>
                    <a:pt x="1483995" y="96202"/>
                  </a:cubicBezTo>
                  <a:lnTo>
                    <a:pt x="1483995" y="96202"/>
                  </a:lnTo>
                  <a:close/>
                  <a:moveTo>
                    <a:pt x="1165860" y="307658"/>
                  </a:moveTo>
                  <a:cubicBezTo>
                    <a:pt x="1223010" y="307658"/>
                    <a:pt x="1269683" y="354330"/>
                    <a:pt x="1269683" y="411480"/>
                  </a:cubicBezTo>
                  <a:cubicBezTo>
                    <a:pt x="1269683" y="468630"/>
                    <a:pt x="1223010" y="515302"/>
                    <a:pt x="1165860" y="515302"/>
                  </a:cubicBezTo>
                  <a:cubicBezTo>
                    <a:pt x="1108710" y="515302"/>
                    <a:pt x="1062038" y="468630"/>
                    <a:pt x="1062038" y="411480"/>
                  </a:cubicBezTo>
                  <a:cubicBezTo>
                    <a:pt x="1062038" y="354330"/>
                    <a:pt x="1108710" y="307658"/>
                    <a:pt x="1165860" y="307658"/>
                  </a:cubicBezTo>
                  <a:lnTo>
                    <a:pt x="1165860" y="307658"/>
                  </a:lnTo>
                  <a:close/>
                  <a:moveTo>
                    <a:pt x="802005" y="189547"/>
                  </a:moveTo>
                  <a:cubicBezTo>
                    <a:pt x="832485" y="189547"/>
                    <a:pt x="856297" y="214313"/>
                    <a:pt x="856297" y="243840"/>
                  </a:cubicBezTo>
                  <a:cubicBezTo>
                    <a:pt x="856297" y="274320"/>
                    <a:pt x="831533" y="298133"/>
                    <a:pt x="802005" y="298133"/>
                  </a:cubicBezTo>
                  <a:cubicBezTo>
                    <a:pt x="771525" y="298133"/>
                    <a:pt x="747713" y="273367"/>
                    <a:pt x="747713" y="243840"/>
                  </a:cubicBezTo>
                  <a:cubicBezTo>
                    <a:pt x="747713" y="214313"/>
                    <a:pt x="771525" y="189547"/>
                    <a:pt x="802005" y="189547"/>
                  </a:cubicBezTo>
                  <a:lnTo>
                    <a:pt x="802005" y="189547"/>
                  </a:lnTo>
                  <a:close/>
                  <a:moveTo>
                    <a:pt x="259080" y="551497"/>
                  </a:moveTo>
                  <a:cubicBezTo>
                    <a:pt x="280988" y="551497"/>
                    <a:pt x="299085" y="569595"/>
                    <a:pt x="299085" y="591502"/>
                  </a:cubicBezTo>
                  <a:cubicBezTo>
                    <a:pt x="299085" y="613410"/>
                    <a:pt x="280988" y="631508"/>
                    <a:pt x="259080" y="631508"/>
                  </a:cubicBezTo>
                  <a:cubicBezTo>
                    <a:pt x="237173" y="631508"/>
                    <a:pt x="219075" y="613410"/>
                    <a:pt x="219075" y="591502"/>
                  </a:cubicBezTo>
                  <a:cubicBezTo>
                    <a:pt x="219075" y="569595"/>
                    <a:pt x="237173" y="551497"/>
                    <a:pt x="259080" y="551497"/>
                  </a:cubicBezTo>
                  <a:lnTo>
                    <a:pt x="259080" y="551497"/>
                  </a:lnTo>
                  <a:close/>
                  <a:moveTo>
                    <a:pt x="436245" y="279083"/>
                  </a:moveTo>
                  <a:cubicBezTo>
                    <a:pt x="479108" y="279083"/>
                    <a:pt x="513397" y="313372"/>
                    <a:pt x="513397" y="356235"/>
                  </a:cubicBezTo>
                  <a:cubicBezTo>
                    <a:pt x="513397" y="399097"/>
                    <a:pt x="479108" y="433388"/>
                    <a:pt x="436245" y="433388"/>
                  </a:cubicBezTo>
                  <a:cubicBezTo>
                    <a:pt x="393383" y="433388"/>
                    <a:pt x="359093" y="399097"/>
                    <a:pt x="359093" y="356235"/>
                  </a:cubicBezTo>
                  <a:cubicBezTo>
                    <a:pt x="359093" y="313372"/>
                    <a:pt x="393383" y="279083"/>
                    <a:pt x="436245" y="279083"/>
                  </a:cubicBezTo>
                  <a:lnTo>
                    <a:pt x="436245" y="279083"/>
                  </a:lnTo>
                  <a:close/>
                  <a:moveTo>
                    <a:pt x="121920" y="0"/>
                  </a:moveTo>
                  <a:cubicBezTo>
                    <a:pt x="153353" y="0"/>
                    <a:pt x="179070" y="25717"/>
                    <a:pt x="179070" y="57150"/>
                  </a:cubicBezTo>
                  <a:cubicBezTo>
                    <a:pt x="179070" y="88582"/>
                    <a:pt x="153353" y="114300"/>
                    <a:pt x="121920" y="114300"/>
                  </a:cubicBezTo>
                  <a:cubicBezTo>
                    <a:pt x="90488" y="114300"/>
                    <a:pt x="64770" y="88582"/>
                    <a:pt x="64770" y="57150"/>
                  </a:cubicBezTo>
                  <a:cubicBezTo>
                    <a:pt x="64770" y="25717"/>
                    <a:pt x="90488" y="0"/>
                    <a:pt x="121920" y="0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2421848" y="1350325"/>
            <a:ext cx="7268651" cy="391535"/>
          </a:xfrm>
          <a:custGeom>
            <a:rect b="b" l="l" r="r" t="t"/>
            <a:pathLst>
              <a:path extrusionOk="0" h="236220" w="4385310">
                <a:moveTo>
                  <a:pt x="0" y="0"/>
                </a:moveTo>
                <a:lnTo>
                  <a:pt x="4385310" y="0"/>
                </a:lnTo>
                <a:lnTo>
                  <a:pt x="4385310" y="118110"/>
                </a:lnTo>
                <a:cubicBezTo>
                  <a:pt x="4320540" y="118110"/>
                  <a:pt x="4267200" y="171450"/>
                  <a:pt x="4267200" y="236220"/>
                </a:cubicBezTo>
                <a:lnTo>
                  <a:pt x="118110" y="236220"/>
                </a:lnTo>
                <a:cubicBezTo>
                  <a:pt x="118110" y="171450"/>
                  <a:pt x="64770" y="118110"/>
                  <a:pt x="0" y="1181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2425393" y="1125271"/>
            <a:ext cx="7268651" cy="391535"/>
          </a:xfrm>
          <a:custGeom>
            <a:rect b="b" l="l" r="r" t="t"/>
            <a:pathLst>
              <a:path extrusionOk="0" h="236220" w="4385310">
                <a:moveTo>
                  <a:pt x="0" y="0"/>
                </a:moveTo>
                <a:lnTo>
                  <a:pt x="4385310" y="0"/>
                </a:lnTo>
                <a:lnTo>
                  <a:pt x="4385310" y="118110"/>
                </a:lnTo>
                <a:cubicBezTo>
                  <a:pt x="4320540" y="118110"/>
                  <a:pt x="4267200" y="171450"/>
                  <a:pt x="4267200" y="236220"/>
                </a:cubicBezTo>
                <a:lnTo>
                  <a:pt x="118110" y="236220"/>
                </a:lnTo>
                <a:cubicBezTo>
                  <a:pt x="118110" y="171450"/>
                  <a:pt x="64770" y="118110"/>
                  <a:pt x="0" y="11811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2421848" y="-16490"/>
            <a:ext cx="7268651" cy="1562981"/>
          </a:xfrm>
          <a:custGeom>
            <a:rect b="b" l="l" r="r" t="t"/>
            <a:pathLst>
              <a:path extrusionOk="0" h="942975" w="4385310">
                <a:moveTo>
                  <a:pt x="0" y="0"/>
                </a:moveTo>
                <a:lnTo>
                  <a:pt x="4385310" y="0"/>
                </a:lnTo>
                <a:lnTo>
                  <a:pt x="4385310" y="942975"/>
                </a:lnTo>
                <a:lnTo>
                  <a:pt x="0" y="942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2421848" y="95571"/>
            <a:ext cx="7268651" cy="301544"/>
          </a:xfrm>
          <a:custGeom>
            <a:rect b="b" l="l" r="r" t="t"/>
            <a:pathLst>
              <a:path extrusionOk="0" h="181927" w="4385310">
                <a:moveTo>
                  <a:pt x="0" y="0"/>
                </a:moveTo>
                <a:lnTo>
                  <a:pt x="4385310" y="0"/>
                </a:lnTo>
                <a:lnTo>
                  <a:pt x="4385310" y="181928"/>
                </a:lnTo>
                <a:lnTo>
                  <a:pt x="0" y="181928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>
            <p:ph type="title"/>
          </p:nvPr>
        </p:nvSpPr>
        <p:spPr>
          <a:xfrm>
            <a:off x="2506000" y="454147"/>
            <a:ext cx="7123500" cy="899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Main">
  <p:cSld name="CUSTOM_18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9600"/>
            <a:ext cx="12192000" cy="24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/>
          <p:nvPr/>
        </p:nvSpPr>
        <p:spPr>
          <a:xfrm rot="10800000">
            <a:off x="498832" y="-78"/>
            <a:ext cx="11182800" cy="1814700"/>
          </a:xfrm>
          <a:prstGeom prst="trapezoid">
            <a:avLst>
              <a:gd fmla="val 159121" name="adj"/>
            </a:avLst>
          </a:pr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 flipH="1">
            <a:off x="8497996" y="0"/>
            <a:ext cx="3694004" cy="6856658"/>
          </a:xfrm>
          <a:custGeom>
            <a:rect b="b" l="l" r="r" t="t"/>
            <a:pathLst>
              <a:path extrusionOk="0" h="6856658" w="3694004">
                <a:moveTo>
                  <a:pt x="0" y="0"/>
                </a:moveTo>
                <a:lnTo>
                  <a:pt x="551437" y="0"/>
                </a:lnTo>
                <a:lnTo>
                  <a:pt x="3685951" y="1436331"/>
                </a:lnTo>
                <a:cubicBezTo>
                  <a:pt x="3688636" y="2408039"/>
                  <a:pt x="3691319" y="4237442"/>
                  <a:pt x="3694004" y="5209151"/>
                </a:cubicBezTo>
                <a:cubicBezTo>
                  <a:pt x="2893685" y="5602072"/>
                  <a:pt x="3668132" y="5208685"/>
                  <a:pt x="2816657" y="5629266"/>
                </a:cubicBezTo>
                <a:lnTo>
                  <a:pt x="1641441" y="2015556"/>
                </a:lnTo>
                <a:cubicBezTo>
                  <a:pt x="1638756" y="3403329"/>
                  <a:pt x="1636072" y="4791101"/>
                  <a:pt x="1633387" y="6178874"/>
                </a:cubicBezTo>
                <a:lnTo>
                  <a:pt x="0" y="68566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5381084" y="1942215"/>
            <a:ext cx="1558500" cy="2582400"/>
          </a:xfrm>
          <a:prstGeom prst="rect">
            <a:avLst/>
          </a:prstGeom>
          <a:gradFill>
            <a:gsLst>
              <a:gs pos="0">
                <a:srgbClr val="EDEDED"/>
              </a:gs>
              <a:gs pos="12000">
                <a:srgbClr val="EDEDED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 flipH="1" rot="10800000">
            <a:off x="5292345" y="2178679"/>
            <a:ext cx="321032" cy="3037248"/>
          </a:xfrm>
          <a:custGeom>
            <a:rect b="b" l="l" r="r" t="t"/>
            <a:pathLst>
              <a:path extrusionOk="0" h="3715288" w="709464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 rot="10800000">
            <a:off x="6811667" y="2192856"/>
            <a:ext cx="290880" cy="3037248"/>
          </a:xfrm>
          <a:custGeom>
            <a:rect b="b" l="l" r="r" t="t"/>
            <a:pathLst>
              <a:path extrusionOk="0" h="3715288" w="709464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0" y="0"/>
            <a:ext cx="3694004" cy="6856658"/>
          </a:xfrm>
          <a:custGeom>
            <a:rect b="b" l="l" r="r" t="t"/>
            <a:pathLst>
              <a:path extrusionOk="0" h="6856658" w="3694004">
                <a:moveTo>
                  <a:pt x="0" y="0"/>
                </a:moveTo>
                <a:lnTo>
                  <a:pt x="551437" y="0"/>
                </a:lnTo>
                <a:lnTo>
                  <a:pt x="3685951" y="1436331"/>
                </a:lnTo>
                <a:cubicBezTo>
                  <a:pt x="3688636" y="2408039"/>
                  <a:pt x="3691319" y="4237442"/>
                  <a:pt x="3694004" y="5209151"/>
                </a:cubicBezTo>
                <a:cubicBezTo>
                  <a:pt x="2893685" y="5602072"/>
                  <a:pt x="4185584" y="4988946"/>
                  <a:pt x="2866276" y="5579648"/>
                </a:cubicBezTo>
                <a:lnTo>
                  <a:pt x="1641441" y="2015556"/>
                </a:lnTo>
                <a:cubicBezTo>
                  <a:pt x="1638756" y="3403329"/>
                  <a:pt x="1636072" y="4791101"/>
                  <a:pt x="1633387" y="6178874"/>
                </a:cubicBezTo>
                <a:lnTo>
                  <a:pt x="0" y="68566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3642249" y="1421524"/>
            <a:ext cx="4916521" cy="3802605"/>
          </a:xfrm>
          <a:custGeom>
            <a:rect b="b" l="l" r="r" t="t"/>
            <a:pathLst>
              <a:path extrusionOk="0" h="3802605" w="4916521">
                <a:moveTo>
                  <a:pt x="4916521" y="0"/>
                </a:moveTo>
                <a:cubicBezTo>
                  <a:pt x="4916521" y="1279453"/>
                  <a:pt x="4902345" y="2523152"/>
                  <a:pt x="4902345" y="3802605"/>
                </a:cubicBezTo>
                <a:lnTo>
                  <a:pt x="3446123" y="3796823"/>
                </a:lnTo>
                <a:lnTo>
                  <a:pt x="3446123" y="853843"/>
                </a:lnTo>
                <a:lnTo>
                  <a:pt x="1666942" y="853843"/>
                </a:lnTo>
                <a:lnTo>
                  <a:pt x="1666942" y="3795015"/>
                </a:lnTo>
                <a:lnTo>
                  <a:pt x="42530" y="3788304"/>
                </a:lnTo>
                <a:lnTo>
                  <a:pt x="0" y="7152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3"/>
          <p:cNvGrpSpPr/>
          <p:nvPr/>
        </p:nvGrpSpPr>
        <p:grpSpPr>
          <a:xfrm>
            <a:off x="1626974" y="1930704"/>
            <a:ext cx="1239053" cy="3660269"/>
            <a:chOff x="2217602" y="635842"/>
            <a:chExt cx="1357420" cy="4009936"/>
          </a:xfrm>
        </p:grpSpPr>
        <p:sp>
          <p:nvSpPr>
            <p:cNvPr id="159" name="Google Shape;159;p3"/>
            <p:cNvSpPr/>
            <p:nvPr/>
          </p:nvSpPr>
          <p:spPr>
            <a:xfrm>
              <a:off x="2217602" y="635842"/>
              <a:ext cx="743164" cy="4003223"/>
            </a:xfrm>
            <a:custGeom>
              <a:rect b="b" l="l" r="r" t="t"/>
              <a:pathLst>
                <a:path extrusionOk="0" h="3715288" w="709464">
                  <a:moveTo>
                    <a:pt x="4813" y="0"/>
                  </a:moveTo>
                  <a:lnTo>
                    <a:pt x="699839" y="192505"/>
                  </a:lnTo>
                  <a:cubicBezTo>
                    <a:pt x="703047" y="1366766"/>
                    <a:pt x="706256" y="2541027"/>
                    <a:pt x="709464" y="3715288"/>
                  </a:cubicBezTo>
                  <a:lnTo>
                    <a:pt x="0" y="3715287"/>
                  </a:lnTo>
                  <a:cubicBezTo>
                    <a:pt x="1604" y="2470441"/>
                    <a:pt x="3209" y="1244846"/>
                    <a:pt x="4813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2000">
                  <a:srgbClr val="EDEDED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29860" y="640246"/>
              <a:ext cx="1341029" cy="333847"/>
            </a:xfrm>
            <a:custGeom>
              <a:rect b="b" l="l" r="r" t="t"/>
              <a:pathLst>
                <a:path extrusionOk="0" h="290934" w="1168653">
                  <a:moveTo>
                    <a:pt x="608372" y="290677"/>
                  </a:moveTo>
                  <a:lnTo>
                    <a:pt x="672" y="124429"/>
                  </a:lnTo>
                  <a:lnTo>
                    <a:pt x="672" y="-257"/>
                  </a:lnTo>
                  <a:lnTo>
                    <a:pt x="1169326" y="29067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931328" y="973453"/>
              <a:ext cx="643694" cy="3672325"/>
            </a:xfrm>
            <a:custGeom>
              <a:rect b="b" l="l" r="r" t="t"/>
              <a:pathLst>
                <a:path extrusionOk="0" h="3200283" w="560953">
                  <a:moveTo>
                    <a:pt x="561641" y="3200092"/>
                  </a:moveTo>
                  <a:lnTo>
                    <a:pt x="561641" y="-192"/>
                  </a:lnTo>
                  <a:lnTo>
                    <a:pt x="687" y="-192"/>
                  </a:lnTo>
                  <a:lnTo>
                    <a:pt x="687" y="320009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 flipH="1">
            <a:off x="9342391" y="1964257"/>
            <a:ext cx="1239053" cy="3660269"/>
            <a:chOff x="2217602" y="635842"/>
            <a:chExt cx="1357420" cy="4009936"/>
          </a:xfrm>
        </p:grpSpPr>
        <p:sp>
          <p:nvSpPr>
            <p:cNvPr id="163" name="Google Shape;163;p3"/>
            <p:cNvSpPr/>
            <p:nvPr/>
          </p:nvSpPr>
          <p:spPr>
            <a:xfrm>
              <a:off x="2217602" y="635842"/>
              <a:ext cx="743164" cy="4003223"/>
            </a:xfrm>
            <a:custGeom>
              <a:rect b="b" l="l" r="r" t="t"/>
              <a:pathLst>
                <a:path extrusionOk="0" h="3715288" w="709464">
                  <a:moveTo>
                    <a:pt x="4813" y="0"/>
                  </a:moveTo>
                  <a:lnTo>
                    <a:pt x="699839" y="192505"/>
                  </a:lnTo>
                  <a:cubicBezTo>
                    <a:pt x="703047" y="1366766"/>
                    <a:pt x="706256" y="2541027"/>
                    <a:pt x="709464" y="3715288"/>
                  </a:cubicBezTo>
                  <a:lnTo>
                    <a:pt x="0" y="3715287"/>
                  </a:lnTo>
                  <a:cubicBezTo>
                    <a:pt x="1604" y="2470441"/>
                    <a:pt x="3209" y="1244846"/>
                    <a:pt x="4813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2000">
                  <a:srgbClr val="EDEDED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229860" y="640246"/>
              <a:ext cx="1341029" cy="333847"/>
            </a:xfrm>
            <a:custGeom>
              <a:rect b="b" l="l" r="r" t="t"/>
              <a:pathLst>
                <a:path extrusionOk="0" h="290934" w="1168653">
                  <a:moveTo>
                    <a:pt x="608372" y="290677"/>
                  </a:moveTo>
                  <a:lnTo>
                    <a:pt x="672" y="124429"/>
                  </a:lnTo>
                  <a:lnTo>
                    <a:pt x="672" y="-257"/>
                  </a:lnTo>
                  <a:lnTo>
                    <a:pt x="1169326" y="29067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931328" y="973453"/>
              <a:ext cx="643694" cy="3672325"/>
            </a:xfrm>
            <a:custGeom>
              <a:rect b="b" l="l" r="r" t="t"/>
              <a:pathLst>
                <a:path extrusionOk="0" h="3200283" w="560953">
                  <a:moveTo>
                    <a:pt x="561641" y="3200092"/>
                  </a:moveTo>
                  <a:lnTo>
                    <a:pt x="561641" y="-192"/>
                  </a:lnTo>
                  <a:lnTo>
                    <a:pt x="687" y="-192"/>
                  </a:lnTo>
                  <a:lnTo>
                    <a:pt x="687" y="320009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3"/>
          <p:cNvSpPr/>
          <p:nvPr/>
        </p:nvSpPr>
        <p:spPr>
          <a:xfrm rot="10800000">
            <a:off x="5308360" y="2277529"/>
            <a:ext cx="1787100" cy="203400"/>
          </a:xfrm>
          <a:prstGeom prst="trapezoid">
            <a:avLst>
              <a:gd fmla="val 135527" name="adj"/>
            </a:avLst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3"/>
          <p:cNvGrpSpPr/>
          <p:nvPr/>
        </p:nvGrpSpPr>
        <p:grpSpPr>
          <a:xfrm>
            <a:off x="861401" y="0"/>
            <a:ext cx="729188" cy="1435564"/>
            <a:chOff x="2980826" y="3069265"/>
            <a:chExt cx="729188" cy="1435564"/>
          </a:xfrm>
        </p:grpSpPr>
        <p:sp>
          <p:nvSpPr>
            <p:cNvPr id="168" name="Google Shape;168;p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71" name="Google Shape;171;p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72" name="Google Shape;172;p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4" name="Google Shape;174;p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1" name="Google Shape;191;p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6" name="Google Shape;196;p3"/>
          <p:cNvGrpSpPr/>
          <p:nvPr/>
        </p:nvGrpSpPr>
        <p:grpSpPr>
          <a:xfrm flipH="1">
            <a:off x="10469684" y="0"/>
            <a:ext cx="729188" cy="1435564"/>
            <a:chOff x="2980826" y="3069265"/>
            <a:chExt cx="729188" cy="1435564"/>
          </a:xfrm>
        </p:grpSpPr>
        <p:sp>
          <p:nvSpPr>
            <p:cNvPr id="197" name="Google Shape;197;p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00" name="Google Shape;200;p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01" name="Google Shape;201;p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3" name="Google Shape;203;p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" name="Google Shape;220;p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5" name="Google Shape;225;p3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8" name="Google Shape;22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9" name="Google Shape;22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1" name="Google Shape;23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2" name="Google Shape;23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Right">
  <p:cSld name="CUSTOM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9600"/>
            <a:ext cx="12192000" cy="24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/>
          <p:cNvSpPr/>
          <p:nvPr/>
        </p:nvSpPr>
        <p:spPr>
          <a:xfrm>
            <a:off x="782418" y="1883301"/>
            <a:ext cx="743164" cy="4003223"/>
          </a:xfrm>
          <a:custGeom>
            <a:rect b="b" l="l" r="r" t="t"/>
            <a:pathLst>
              <a:path extrusionOk="0" h="3715288" w="709464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gradFill>
            <a:gsLst>
              <a:gs pos="0">
                <a:srgbClr val="EDEDED"/>
              </a:gs>
              <a:gs pos="12000">
                <a:srgbClr val="EDEDED"/>
              </a:gs>
              <a:gs pos="100000">
                <a:srgbClr val="FFFFFF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11142269" y="-89164"/>
            <a:ext cx="1058636" cy="6312747"/>
          </a:xfrm>
          <a:custGeom>
            <a:rect b="b" l="l" r="r" t="t"/>
            <a:pathLst>
              <a:path extrusionOk="0" h="6376512" w="1501611">
                <a:moveTo>
                  <a:pt x="0" y="0"/>
                </a:moveTo>
                <a:lnTo>
                  <a:pt x="1501611" y="0"/>
                </a:lnTo>
                <a:lnTo>
                  <a:pt x="1501611" y="6376512"/>
                </a:lnTo>
                <a:lnTo>
                  <a:pt x="0" y="637651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10106218" y="-94213"/>
            <a:ext cx="1069831" cy="6328482"/>
          </a:xfrm>
          <a:custGeom>
            <a:rect b="b" l="l" r="r" t="t"/>
            <a:pathLst>
              <a:path extrusionOk="0" h="6328482" w="1069831">
                <a:moveTo>
                  <a:pt x="468923" y="0"/>
                </a:moveTo>
                <a:lnTo>
                  <a:pt x="1069831" y="0"/>
                </a:lnTo>
                <a:lnTo>
                  <a:pt x="1068414" y="781151"/>
                </a:lnTo>
                <a:cubicBezTo>
                  <a:pt x="1062363" y="2630262"/>
                  <a:pt x="1050261" y="4470295"/>
                  <a:pt x="1050261" y="6328482"/>
                </a:cubicBezTo>
                <a:lnTo>
                  <a:pt x="0" y="5598422"/>
                </a:lnTo>
                <a:lnTo>
                  <a:pt x="0" y="83384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-29910" y="-145895"/>
            <a:ext cx="3494670" cy="6632176"/>
          </a:xfrm>
          <a:custGeom>
            <a:rect b="b" l="l" r="r" t="t"/>
            <a:pathLst>
              <a:path extrusionOk="0" h="6632176" w="3494670">
                <a:moveTo>
                  <a:pt x="30278" y="0"/>
                </a:moveTo>
                <a:lnTo>
                  <a:pt x="1379659" y="18167"/>
                </a:lnTo>
                <a:lnTo>
                  <a:pt x="3494670" y="1360922"/>
                </a:lnTo>
                <a:cubicBezTo>
                  <a:pt x="3494656" y="2773123"/>
                  <a:pt x="3494641" y="4257991"/>
                  <a:pt x="3494627" y="5670192"/>
                </a:cubicBezTo>
                <a:cubicBezTo>
                  <a:pt x="3064845" y="5798836"/>
                  <a:pt x="2574507" y="5909312"/>
                  <a:pt x="2144725" y="6037956"/>
                </a:cubicBezTo>
                <a:cubicBezTo>
                  <a:pt x="2145026" y="4819458"/>
                  <a:pt x="2163491" y="3594904"/>
                  <a:pt x="2163792" y="2376406"/>
                </a:cubicBezTo>
                <a:lnTo>
                  <a:pt x="820374" y="2048022"/>
                </a:lnTo>
                <a:lnTo>
                  <a:pt x="820374" y="6383793"/>
                </a:lnTo>
                <a:lnTo>
                  <a:pt x="0" y="6632176"/>
                </a:lnTo>
                <a:lnTo>
                  <a:pt x="30278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00000">
                <a:srgbClr val="F9F9F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1498502" y="2236322"/>
            <a:ext cx="643694" cy="3624623"/>
          </a:xfrm>
          <a:custGeom>
            <a:rect b="b" l="l" r="r" t="t"/>
            <a:pathLst>
              <a:path extrusionOk="0" h="3158713" w="560953">
                <a:moveTo>
                  <a:pt x="561641" y="3158522"/>
                </a:moveTo>
                <a:lnTo>
                  <a:pt x="687" y="3158522"/>
                </a:lnTo>
                <a:lnTo>
                  <a:pt x="687" y="-192"/>
                </a:lnTo>
                <a:lnTo>
                  <a:pt x="561641" y="-192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801847" y="1902420"/>
            <a:ext cx="1341029" cy="333847"/>
          </a:xfrm>
          <a:custGeom>
            <a:rect b="b" l="l" r="r" t="t"/>
            <a:pathLst>
              <a:path extrusionOk="0" h="290934" w="1168653">
                <a:moveTo>
                  <a:pt x="608372" y="290678"/>
                </a:moveTo>
                <a:lnTo>
                  <a:pt x="672" y="124430"/>
                </a:lnTo>
                <a:lnTo>
                  <a:pt x="672" y="-256"/>
                </a:lnTo>
                <a:lnTo>
                  <a:pt x="1169326" y="290678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794676" y="1887705"/>
            <a:ext cx="1341029" cy="333847"/>
          </a:xfrm>
          <a:custGeom>
            <a:rect b="b" l="l" r="r" t="t"/>
            <a:pathLst>
              <a:path extrusionOk="0" h="290934" w="1168653">
                <a:moveTo>
                  <a:pt x="608372" y="290677"/>
                </a:moveTo>
                <a:lnTo>
                  <a:pt x="672" y="124429"/>
                </a:lnTo>
                <a:lnTo>
                  <a:pt x="672" y="-257"/>
                </a:lnTo>
                <a:lnTo>
                  <a:pt x="1169326" y="290677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1496144" y="2220912"/>
            <a:ext cx="643694" cy="3672325"/>
          </a:xfrm>
          <a:custGeom>
            <a:rect b="b" l="l" r="r" t="t"/>
            <a:pathLst>
              <a:path extrusionOk="0" h="3200283" w="560953">
                <a:moveTo>
                  <a:pt x="561641" y="3200092"/>
                </a:moveTo>
                <a:lnTo>
                  <a:pt x="561641" y="-192"/>
                </a:lnTo>
                <a:lnTo>
                  <a:pt x="687" y="-192"/>
                </a:lnTo>
                <a:lnTo>
                  <a:pt x="687" y="320009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1420048" y="-103991"/>
            <a:ext cx="9296129" cy="357311"/>
          </a:xfrm>
          <a:custGeom>
            <a:rect b="b" l="l" r="r" t="t"/>
            <a:pathLst>
              <a:path extrusionOk="0" h="311382" w="8101202">
                <a:moveTo>
                  <a:pt x="8102077" y="-323"/>
                </a:moveTo>
                <a:lnTo>
                  <a:pt x="7906865" y="311059"/>
                </a:lnTo>
                <a:lnTo>
                  <a:pt x="475815" y="311059"/>
                </a:lnTo>
                <a:lnTo>
                  <a:pt x="874" y="-323"/>
                </a:lnTo>
                <a:lnTo>
                  <a:pt x="8102077" y="-323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2065530" y="245130"/>
            <a:ext cx="8412650" cy="279756"/>
          </a:xfrm>
          <a:custGeom>
            <a:rect b="b" l="l" r="r" t="t"/>
            <a:pathLst>
              <a:path extrusionOk="0" h="243796" w="7331285">
                <a:moveTo>
                  <a:pt x="7331285" y="0"/>
                </a:moveTo>
                <a:lnTo>
                  <a:pt x="7234708" y="243795"/>
                </a:lnTo>
                <a:lnTo>
                  <a:pt x="386394" y="243795"/>
                </a:lnTo>
                <a:lnTo>
                  <a:pt x="0" y="0"/>
                </a:lnTo>
                <a:lnTo>
                  <a:pt x="7331285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"/>
          <p:cNvSpPr/>
          <p:nvPr/>
        </p:nvSpPr>
        <p:spPr>
          <a:xfrm>
            <a:off x="2417818" y="452096"/>
            <a:ext cx="8044501" cy="382884"/>
          </a:xfrm>
          <a:custGeom>
            <a:rect b="b" l="l" r="r" t="t"/>
            <a:pathLst>
              <a:path extrusionOk="0" h="333668" w="6980044">
                <a:moveTo>
                  <a:pt x="6980044" y="0"/>
                </a:moveTo>
                <a:lnTo>
                  <a:pt x="6761844" y="328386"/>
                </a:lnTo>
                <a:lnTo>
                  <a:pt x="492705" y="333668"/>
                </a:lnTo>
                <a:lnTo>
                  <a:pt x="0" y="10565"/>
                </a:lnTo>
                <a:lnTo>
                  <a:pt x="6980044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2837250" y="762050"/>
            <a:ext cx="7390123" cy="382358"/>
          </a:xfrm>
          <a:custGeom>
            <a:rect b="b" l="l" r="r" t="t"/>
            <a:pathLst>
              <a:path extrusionOk="0" h="272141" w="6468379">
                <a:moveTo>
                  <a:pt x="6468379" y="0"/>
                </a:moveTo>
                <a:lnTo>
                  <a:pt x="6314047" y="272141"/>
                </a:lnTo>
                <a:lnTo>
                  <a:pt x="534819" y="272141"/>
                </a:lnTo>
                <a:lnTo>
                  <a:pt x="0" y="21203"/>
                </a:lnTo>
                <a:lnTo>
                  <a:pt x="6468379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/>
          <p:nvPr/>
        </p:nvSpPr>
        <p:spPr>
          <a:xfrm>
            <a:off x="1944145" y="154570"/>
            <a:ext cx="8667723" cy="33670"/>
          </a:xfrm>
          <a:custGeom>
            <a:rect b="b" l="l" r="r" t="t"/>
            <a:pathLst>
              <a:path extrusionOk="0" h="29342" w="7456106">
                <a:moveTo>
                  <a:pt x="7456987" y="-317"/>
                </a:moveTo>
                <a:lnTo>
                  <a:pt x="7438569" y="29025"/>
                </a:lnTo>
                <a:lnTo>
                  <a:pt x="45757" y="29025"/>
                </a:lnTo>
                <a:lnTo>
                  <a:pt x="881" y="-317"/>
                </a:lnTo>
                <a:lnTo>
                  <a:pt x="7456987" y="-31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2550567" y="550412"/>
            <a:ext cx="7803709" cy="35368"/>
          </a:xfrm>
          <a:custGeom>
            <a:rect b="b" l="l" r="r" t="t"/>
            <a:pathLst>
              <a:path extrusionOk="0" h="30822" w="6655615">
                <a:moveTo>
                  <a:pt x="6656503" y="-305"/>
                </a:moveTo>
                <a:lnTo>
                  <a:pt x="6639983" y="30518"/>
                </a:lnTo>
                <a:lnTo>
                  <a:pt x="45595" y="30518"/>
                </a:lnTo>
                <a:lnTo>
                  <a:pt x="887" y="116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2971978" y="828474"/>
            <a:ext cx="7196891" cy="33671"/>
          </a:xfrm>
          <a:custGeom>
            <a:rect b="b" l="l" r="r" t="t"/>
            <a:pathLst>
              <a:path extrusionOk="0" h="29343" w="6190874">
                <a:moveTo>
                  <a:pt x="6191769" y="-296"/>
                </a:moveTo>
                <a:lnTo>
                  <a:pt x="6173351" y="29047"/>
                </a:lnTo>
                <a:lnTo>
                  <a:pt x="45771" y="29047"/>
                </a:lnTo>
                <a:lnTo>
                  <a:pt x="894" y="-296"/>
                </a:lnTo>
                <a:lnTo>
                  <a:pt x="6191769" y="-29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9974325" y="-106325"/>
            <a:ext cx="872389" cy="1236380"/>
          </a:xfrm>
          <a:custGeom>
            <a:rect b="b" l="l" r="r" t="t"/>
            <a:pathLst>
              <a:path extrusionOk="0" h="1233297" w="892470">
                <a:moveTo>
                  <a:pt x="711647" y="0"/>
                </a:moveTo>
                <a:lnTo>
                  <a:pt x="892470" y="0"/>
                </a:lnTo>
                <a:lnTo>
                  <a:pt x="116523" y="1232458"/>
                </a:lnTo>
                <a:lnTo>
                  <a:pt x="0" y="123329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8546380" y="-106325"/>
            <a:ext cx="235555" cy="1234936"/>
          </a:xfrm>
          <a:custGeom>
            <a:rect b="b" l="l" r="r" t="t"/>
            <a:pathLst>
              <a:path extrusionOk="0" h="1234936" w="235555">
                <a:moveTo>
                  <a:pt x="53835" y="0"/>
                </a:moveTo>
                <a:lnTo>
                  <a:pt x="235555" y="0"/>
                </a:lnTo>
                <a:lnTo>
                  <a:pt x="128838" y="1233535"/>
                </a:lnTo>
                <a:lnTo>
                  <a:pt x="0" y="123493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6541212" y="-106325"/>
            <a:ext cx="699496" cy="1234268"/>
          </a:xfrm>
          <a:custGeom>
            <a:rect b="b" l="l" r="r" t="t"/>
            <a:pathLst>
              <a:path extrusionOk="0" h="1234268" w="699496">
                <a:moveTo>
                  <a:pt x="0" y="0"/>
                </a:moveTo>
                <a:lnTo>
                  <a:pt x="170620" y="0"/>
                </a:lnTo>
                <a:lnTo>
                  <a:pt x="699496" y="1234058"/>
                </a:lnTo>
                <a:lnTo>
                  <a:pt x="564645" y="1234268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4043676" y="-106325"/>
            <a:ext cx="1334554" cy="1237128"/>
          </a:xfrm>
          <a:custGeom>
            <a:rect b="b" l="l" r="r" t="t"/>
            <a:pathLst>
              <a:path extrusionOk="0" h="1237128" w="1334554">
                <a:moveTo>
                  <a:pt x="0" y="0"/>
                </a:moveTo>
                <a:lnTo>
                  <a:pt x="195869" y="0"/>
                </a:lnTo>
                <a:lnTo>
                  <a:pt x="1334554" y="1237128"/>
                </a:lnTo>
                <a:lnTo>
                  <a:pt x="1193700" y="1237128"/>
                </a:lnTo>
                <a:cubicBezTo>
                  <a:pt x="1193700" y="1237128"/>
                  <a:pt x="744245" y="770552"/>
                  <a:pt x="114060" y="118074"/>
                </a:cubicBez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"/>
          <p:cNvSpPr/>
          <p:nvPr/>
        </p:nvSpPr>
        <p:spPr>
          <a:xfrm flipH="1">
            <a:off x="1337963" y="-118845"/>
            <a:ext cx="2185631" cy="1373872"/>
          </a:xfrm>
          <a:custGeom>
            <a:rect b="b" l="l" r="r" t="t"/>
            <a:pathLst>
              <a:path extrusionOk="0" h="1373872" w="2185631">
                <a:moveTo>
                  <a:pt x="2185631" y="0"/>
                </a:moveTo>
                <a:lnTo>
                  <a:pt x="1962487" y="0"/>
                </a:lnTo>
                <a:lnTo>
                  <a:pt x="1698778" y="172282"/>
                </a:lnTo>
                <a:cubicBezTo>
                  <a:pt x="739884" y="798780"/>
                  <a:pt x="0" y="1282649"/>
                  <a:pt x="0" y="1282649"/>
                </a:cubicBezTo>
                <a:lnTo>
                  <a:pt x="1126" y="1373872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" name="Google Shape;260;p5"/>
          <p:cNvSpPr/>
          <p:nvPr/>
        </p:nvSpPr>
        <p:spPr>
          <a:xfrm flipH="1">
            <a:off x="3414187" y="1144400"/>
            <a:ext cx="6719388" cy="4370667"/>
          </a:xfrm>
          <a:custGeom>
            <a:rect b="b" l="l" r="r" t="t"/>
            <a:pathLst>
              <a:path extrusionOk="0" h="4233092" w="5855676">
                <a:moveTo>
                  <a:pt x="0" y="4233092"/>
                </a:moveTo>
                <a:lnTo>
                  <a:pt x="5844361" y="4233092"/>
                </a:lnTo>
                <a:cubicBezTo>
                  <a:pt x="5850019" y="2813575"/>
                  <a:pt x="5835876" y="1411031"/>
                  <a:pt x="5855676" y="0"/>
                </a:cubicBezTo>
                <a:lnTo>
                  <a:pt x="0" y="0"/>
                </a:lnTo>
                <a:lnTo>
                  <a:pt x="0" y="423309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 txBox="1"/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62" name="Google Shape;262;p5"/>
          <p:cNvSpPr txBox="1"/>
          <p:nvPr>
            <p:ph idx="1" type="body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3850" lvl="0" marL="457200" algn="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r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Left">
  <p:cSld name="CUSTOM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89600"/>
            <a:ext cx="12192000" cy="24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"/>
          <p:cNvSpPr/>
          <p:nvPr/>
        </p:nvSpPr>
        <p:spPr>
          <a:xfrm flipH="1">
            <a:off x="-2479" y="-89164"/>
            <a:ext cx="1058636" cy="6312747"/>
          </a:xfrm>
          <a:custGeom>
            <a:rect b="b" l="l" r="r" t="t"/>
            <a:pathLst>
              <a:path extrusionOk="0" h="6376512" w="1501611">
                <a:moveTo>
                  <a:pt x="0" y="0"/>
                </a:moveTo>
                <a:lnTo>
                  <a:pt x="1501611" y="0"/>
                </a:lnTo>
                <a:lnTo>
                  <a:pt x="1501611" y="6376512"/>
                </a:lnTo>
                <a:lnTo>
                  <a:pt x="0" y="637651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 flipH="1">
            <a:off x="1022197" y="-94225"/>
            <a:ext cx="1088553" cy="6328482"/>
          </a:xfrm>
          <a:custGeom>
            <a:rect b="b" l="l" r="r" t="t"/>
            <a:pathLst>
              <a:path extrusionOk="0" h="6328482" w="1069831">
                <a:moveTo>
                  <a:pt x="468923" y="0"/>
                </a:moveTo>
                <a:lnTo>
                  <a:pt x="1069831" y="0"/>
                </a:lnTo>
                <a:lnTo>
                  <a:pt x="1068414" y="781151"/>
                </a:lnTo>
                <a:cubicBezTo>
                  <a:pt x="1062363" y="2630262"/>
                  <a:pt x="1050261" y="4470295"/>
                  <a:pt x="1050261" y="6328482"/>
                </a:cubicBezTo>
                <a:lnTo>
                  <a:pt x="0" y="5598422"/>
                </a:lnTo>
                <a:lnTo>
                  <a:pt x="0" y="83384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 flipH="1">
            <a:off x="10056231" y="2236322"/>
            <a:ext cx="643694" cy="3624623"/>
          </a:xfrm>
          <a:custGeom>
            <a:rect b="b" l="l" r="r" t="t"/>
            <a:pathLst>
              <a:path extrusionOk="0" h="3158713" w="560953">
                <a:moveTo>
                  <a:pt x="561641" y="3158522"/>
                </a:moveTo>
                <a:lnTo>
                  <a:pt x="687" y="3158522"/>
                </a:lnTo>
                <a:lnTo>
                  <a:pt x="687" y="-192"/>
                </a:lnTo>
                <a:lnTo>
                  <a:pt x="561641" y="-192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 flipH="1">
            <a:off x="10055550" y="1902420"/>
            <a:ext cx="1341029" cy="333847"/>
          </a:xfrm>
          <a:custGeom>
            <a:rect b="b" l="l" r="r" t="t"/>
            <a:pathLst>
              <a:path extrusionOk="0" h="290934" w="1168653">
                <a:moveTo>
                  <a:pt x="608372" y="290678"/>
                </a:moveTo>
                <a:lnTo>
                  <a:pt x="672" y="124430"/>
                </a:lnTo>
                <a:lnTo>
                  <a:pt x="672" y="-256"/>
                </a:lnTo>
                <a:lnTo>
                  <a:pt x="1169326" y="290678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flipH="1">
            <a:off x="1482249" y="-103991"/>
            <a:ext cx="9296129" cy="357311"/>
          </a:xfrm>
          <a:custGeom>
            <a:rect b="b" l="l" r="r" t="t"/>
            <a:pathLst>
              <a:path extrusionOk="0" h="311382" w="8101202">
                <a:moveTo>
                  <a:pt x="8102077" y="-323"/>
                </a:moveTo>
                <a:lnTo>
                  <a:pt x="7906865" y="311059"/>
                </a:lnTo>
                <a:lnTo>
                  <a:pt x="475815" y="311059"/>
                </a:lnTo>
                <a:lnTo>
                  <a:pt x="874" y="-323"/>
                </a:lnTo>
                <a:lnTo>
                  <a:pt x="8102077" y="-323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flipH="1">
            <a:off x="1720247" y="245130"/>
            <a:ext cx="8412650" cy="279756"/>
          </a:xfrm>
          <a:custGeom>
            <a:rect b="b" l="l" r="r" t="t"/>
            <a:pathLst>
              <a:path extrusionOk="0" h="243796" w="7331285">
                <a:moveTo>
                  <a:pt x="7331285" y="0"/>
                </a:moveTo>
                <a:lnTo>
                  <a:pt x="7234708" y="243795"/>
                </a:lnTo>
                <a:lnTo>
                  <a:pt x="386394" y="243795"/>
                </a:lnTo>
                <a:lnTo>
                  <a:pt x="0" y="0"/>
                </a:lnTo>
                <a:lnTo>
                  <a:pt x="7331285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flipH="1">
            <a:off x="1736107" y="452096"/>
            <a:ext cx="8044501" cy="382884"/>
          </a:xfrm>
          <a:custGeom>
            <a:rect b="b" l="l" r="r" t="t"/>
            <a:pathLst>
              <a:path extrusionOk="0" h="333668" w="6980044">
                <a:moveTo>
                  <a:pt x="6980044" y="0"/>
                </a:moveTo>
                <a:lnTo>
                  <a:pt x="6761844" y="328386"/>
                </a:lnTo>
                <a:lnTo>
                  <a:pt x="492705" y="333668"/>
                </a:lnTo>
                <a:lnTo>
                  <a:pt x="0" y="10565"/>
                </a:lnTo>
                <a:lnTo>
                  <a:pt x="6980044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/>
          <p:nvPr/>
        </p:nvSpPr>
        <p:spPr>
          <a:xfrm flipH="1">
            <a:off x="1971052" y="762050"/>
            <a:ext cx="7390123" cy="382358"/>
          </a:xfrm>
          <a:custGeom>
            <a:rect b="b" l="l" r="r" t="t"/>
            <a:pathLst>
              <a:path extrusionOk="0" h="272141" w="6468379">
                <a:moveTo>
                  <a:pt x="6468379" y="0"/>
                </a:moveTo>
                <a:lnTo>
                  <a:pt x="6314047" y="272141"/>
                </a:lnTo>
                <a:lnTo>
                  <a:pt x="534819" y="272141"/>
                </a:lnTo>
                <a:lnTo>
                  <a:pt x="0" y="21203"/>
                </a:lnTo>
                <a:lnTo>
                  <a:pt x="6468379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 flipH="1">
            <a:off x="1586558" y="154570"/>
            <a:ext cx="8667723" cy="33670"/>
          </a:xfrm>
          <a:custGeom>
            <a:rect b="b" l="l" r="r" t="t"/>
            <a:pathLst>
              <a:path extrusionOk="0" h="29342" w="7456106">
                <a:moveTo>
                  <a:pt x="7456987" y="-317"/>
                </a:moveTo>
                <a:lnTo>
                  <a:pt x="7438569" y="29025"/>
                </a:lnTo>
                <a:lnTo>
                  <a:pt x="45757" y="29025"/>
                </a:lnTo>
                <a:lnTo>
                  <a:pt x="881" y="-317"/>
                </a:lnTo>
                <a:lnTo>
                  <a:pt x="7456987" y="-31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 flipH="1">
            <a:off x="1844151" y="550412"/>
            <a:ext cx="7803709" cy="35368"/>
          </a:xfrm>
          <a:custGeom>
            <a:rect b="b" l="l" r="r" t="t"/>
            <a:pathLst>
              <a:path extrusionOk="0" h="30822" w="6655615">
                <a:moveTo>
                  <a:pt x="6656503" y="-305"/>
                </a:moveTo>
                <a:lnTo>
                  <a:pt x="6639983" y="30518"/>
                </a:lnTo>
                <a:lnTo>
                  <a:pt x="45595" y="30518"/>
                </a:lnTo>
                <a:lnTo>
                  <a:pt x="887" y="116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/>
          <p:cNvSpPr/>
          <p:nvPr/>
        </p:nvSpPr>
        <p:spPr>
          <a:xfrm flipH="1">
            <a:off x="2029557" y="828474"/>
            <a:ext cx="7196891" cy="33671"/>
          </a:xfrm>
          <a:custGeom>
            <a:rect b="b" l="l" r="r" t="t"/>
            <a:pathLst>
              <a:path extrusionOk="0" h="29343" w="6190874">
                <a:moveTo>
                  <a:pt x="6191769" y="-296"/>
                </a:moveTo>
                <a:lnTo>
                  <a:pt x="6173351" y="29047"/>
                </a:lnTo>
                <a:lnTo>
                  <a:pt x="45771" y="29047"/>
                </a:lnTo>
                <a:lnTo>
                  <a:pt x="894" y="-296"/>
                </a:lnTo>
                <a:lnTo>
                  <a:pt x="6191769" y="-29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/>
          <p:nvPr/>
        </p:nvSpPr>
        <p:spPr>
          <a:xfrm flipH="1">
            <a:off x="1352680" y="-106325"/>
            <a:ext cx="892470" cy="1251796"/>
          </a:xfrm>
          <a:custGeom>
            <a:rect b="b" l="l" r="r" t="t"/>
            <a:pathLst>
              <a:path extrusionOk="0" h="1233297" w="892470">
                <a:moveTo>
                  <a:pt x="711647" y="0"/>
                </a:moveTo>
                <a:lnTo>
                  <a:pt x="892470" y="0"/>
                </a:lnTo>
                <a:lnTo>
                  <a:pt x="116523" y="1232458"/>
                </a:lnTo>
                <a:lnTo>
                  <a:pt x="0" y="123329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 flipH="1">
            <a:off x="3416491" y="-106325"/>
            <a:ext cx="235555" cy="1234936"/>
          </a:xfrm>
          <a:custGeom>
            <a:rect b="b" l="l" r="r" t="t"/>
            <a:pathLst>
              <a:path extrusionOk="0" h="1234936" w="235555">
                <a:moveTo>
                  <a:pt x="53835" y="0"/>
                </a:moveTo>
                <a:lnTo>
                  <a:pt x="235555" y="0"/>
                </a:lnTo>
                <a:lnTo>
                  <a:pt x="128838" y="1233535"/>
                </a:lnTo>
                <a:lnTo>
                  <a:pt x="0" y="123493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 flipH="1">
            <a:off x="4957718" y="-106325"/>
            <a:ext cx="699496" cy="1234268"/>
          </a:xfrm>
          <a:custGeom>
            <a:rect b="b" l="l" r="r" t="t"/>
            <a:pathLst>
              <a:path extrusionOk="0" h="1234268" w="699496">
                <a:moveTo>
                  <a:pt x="0" y="0"/>
                </a:moveTo>
                <a:lnTo>
                  <a:pt x="170620" y="0"/>
                </a:lnTo>
                <a:lnTo>
                  <a:pt x="699496" y="1234058"/>
                </a:lnTo>
                <a:lnTo>
                  <a:pt x="564645" y="1234268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 flipH="1">
            <a:off x="6820196" y="-106325"/>
            <a:ext cx="1334554" cy="1237128"/>
          </a:xfrm>
          <a:custGeom>
            <a:rect b="b" l="l" r="r" t="t"/>
            <a:pathLst>
              <a:path extrusionOk="0" h="1237128" w="1334554">
                <a:moveTo>
                  <a:pt x="0" y="0"/>
                </a:moveTo>
                <a:lnTo>
                  <a:pt x="195869" y="0"/>
                </a:lnTo>
                <a:lnTo>
                  <a:pt x="1334554" y="1237128"/>
                </a:lnTo>
                <a:lnTo>
                  <a:pt x="1193700" y="1237128"/>
                </a:lnTo>
                <a:cubicBezTo>
                  <a:pt x="1193700" y="1237128"/>
                  <a:pt x="744245" y="770552"/>
                  <a:pt x="114060" y="118074"/>
                </a:cubicBez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8681407" y="-118845"/>
            <a:ext cx="2185631" cy="1373872"/>
          </a:xfrm>
          <a:custGeom>
            <a:rect b="b" l="l" r="r" t="t"/>
            <a:pathLst>
              <a:path extrusionOk="0" h="1373872" w="2185631">
                <a:moveTo>
                  <a:pt x="2185631" y="0"/>
                </a:moveTo>
                <a:lnTo>
                  <a:pt x="1962487" y="0"/>
                </a:lnTo>
                <a:lnTo>
                  <a:pt x="1698778" y="172282"/>
                </a:lnTo>
                <a:cubicBezTo>
                  <a:pt x="739884" y="798780"/>
                  <a:pt x="0" y="1282649"/>
                  <a:pt x="0" y="1282649"/>
                </a:cubicBezTo>
                <a:lnTo>
                  <a:pt x="1126" y="1373872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2110750" y="1145475"/>
            <a:ext cx="6748667" cy="4338919"/>
          </a:xfrm>
          <a:custGeom>
            <a:rect b="b" l="l" r="r" t="t"/>
            <a:pathLst>
              <a:path extrusionOk="0" h="4233092" w="5855676">
                <a:moveTo>
                  <a:pt x="0" y="4233092"/>
                </a:moveTo>
                <a:lnTo>
                  <a:pt x="5844361" y="4233092"/>
                </a:lnTo>
                <a:cubicBezTo>
                  <a:pt x="5850019" y="2813575"/>
                  <a:pt x="5835876" y="1411031"/>
                  <a:pt x="5855676" y="0"/>
                </a:cubicBezTo>
                <a:lnTo>
                  <a:pt x="0" y="0"/>
                </a:lnTo>
                <a:lnTo>
                  <a:pt x="0" y="423309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 txBox="1"/>
          <p:nvPr>
            <p:ph type="title"/>
          </p:nvPr>
        </p:nvSpPr>
        <p:spPr>
          <a:xfrm>
            <a:off x="415600" y="10505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4" name="Google Shape;284;p6"/>
          <p:cNvSpPr txBox="1"/>
          <p:nvPr>
            <p:ph idx="1" type="body"/>
          </p:nvPr>
        </p:nvSpPr>
        <p:spPr>
          <a:xfrm>
            <a:off x="2727625" y="3118625"/>
            <a:ext cx="8955600" cy="288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5" name="Google Shape;285;p6"/>
          <p:cNvSpPr/>
          <p:nvPr/>
        </p:nvSpPr>
        <p:spPr>
          <a:xfrm flipH="1">
            <a:off x="10672844" y="1883301"/>
            <a:ext cx="743164" cy="4003223"/>
          </a:xfrm>
          <a:custGeom>
            <a:rect b="b" l="l" r="r" t="t"/>
            <a:pathLst>
              <a:path extrusionOk="0" h="3715288" w="709464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gradFill>
            <a:gsLst>
              <a:gs pos="0">
                <a:srgbClr val="EDEDED"/>
              </a:gs>
              <a:gs pos="12000">
                <a:srgbClr val="EDEDED"/>
              </a:gs>
              <a:gs pos="100000">
                <a:srgbClr val="FFFFFF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/>
          <p:nvPr/>
        </p:nvSpPr>
        <p:spPr>
          <a:xfrm flipH="1">
            <a:off x="8742392" y="-145900"/>
            <a:ext cx="3485933" cy="6632176"/>
          </a:xfrm>
          <a:custGeom>
            <a:rect b="b" l="l" r="r" t="t"/>
            <a:pathLst>
              <a:path extrusionOk="0" h="6632176" w="3494670">
                <a:moveTo>
                  <a:pt x="30278" y="0"/>
                </a:moveTo>
                <a:lnTo>
                  <a:pt x="1379659" y="18167"/>
                </a:lnTo>
                <a:lnTo>
                  <a:pt x="3494670" y="1360922"/>
                </a:lnTo>
                <a:cubicBezTo>
                  <a:pt x="3494656" y="2773123"/>
                  <a:pt x="3494641" y="4257991"/>
                  <a:pt x="3494627" y="5670192"/>
                </a:cubicBezTo>
                <a:cubicBezTo>
                  <a:pt x="3064845" y="5798836"/>
                  <a:pt x="2574507" y="5909312"/>
                  <a:pt x="2144725" y="6037956"/>
                </a:cubicBezTo>
                <a:cubicBezTo>
                  <a:pt x="2145026" y="4819458"/>
                  <a:pt x="2163491" y="3594904"/>
                  <a:pt x="2163792" y="2376406"/>
                </a:cubicBezTo>
                <a:lnTo>
                  <a:pt x="820374" y="2048022"/>
                </a:lnTo>
                <a:lnTo>
                  <a:pt x="820374" y="6383793"/>
                </a:lnTo>
                <a:lnTo>
                  <a:pt x="0" y="6632176"/>
                </a:lnTo>
                <a:lnTo>
                  <a:pt x="30278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00000">
                <a:srgbClr val="F9F9F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 flipH="1">
            <a:off x="10062721" y="1887705"/>
            <a:ext cx="1341029" cy="333847"/>
          </a:xfrm>
          <a:custGeom>
            <a:rect b="b" l="l" r="r" t="t"/>
            <a:pathLst>
              <a:path extrusionOk="0" h="290934" w="1168653">
                <a:moveTo>
                  <a:pt x="608372" y="290677"/>
                </a:moveTo>
                <a:lnTo>
                  <a:pt x="672" y="124429"/>
                </a:lnTo>
                <a:lnTo>
                  <a:pt x="672" y="-257"/>
                </a:lnTo>
                <a:lnTo>
                  <a:pt x="1169326" y="290677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"/>
          <p:cNvSpPr/>
          <p:nvPr/>
        </p:nvSpPr>
        <p:spPr>
          <a:xfrm flipH="1">
            <a:off x="10056231" y="2212475"/>
            <a:ext cx="643694" cy="3672325"/>
          </a:xfrm>
          <a:custGeom>
            <a:rect b="b" l="l" r="r" t="t"/>
            <a:pathLst>
              <a:path extrusionOk="0" h="3200283" w="560953">
                <a:moveTo>
                  <a:pt x="561641" y="3200092"/>
                </a:moveTo>
                <a:lnTo>
                  <a:pt x="561641" y="-192"/>
                </a:lnTo>
                <a:lnTo>
                  <a:pt x="687" y="-192"/>
                </a:lnTo>
                <a:lnTo>
                  <a:pt x="687" y="320009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slide" Target="/ppt/slides/slide8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2.xml"/><Relationship Id="rId4" Type="http://schemas.openxmlformats.org/officeDocument/2006/relationships/slide" Target="/ppt/slides/slide13.xml"/><Relationship Id="rId5" Type="http://schemas.openxmlformats.org/officeDocument/2006/relationships/slide" Target="/ppt/slides/slide1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slide" Target="/ppt/slides/slide1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slide" Target="/ppt/slides/slide1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5.xml"/><Relationship Id="rId4" Type="http://schemas.openxmlformats.org/officeDocument/2006/relationships/slide" Target="/ppt/slides/slide16.xml"/><Relationship Id="rId5" Type="http://schemas.openxmlformats.org/officeDocument/2006/relationships/slide" Target="/ppt/slides/slide17.xml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slide" Target="/ppt/slides/slide1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slide" Target="/ppt/slides/slide14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8.xml"/><Relationship Id="rId4" Type="http://schemas.openxmlformats.org/officeDocument/2006/relationships/slide" Target="/ppt/slides/slide19.xml"/><Relationship Id="rId5" Type="http://schemas.openxmlformats.org/officeDocument/2006/relationships/slide" Target="/ppt/slides/slide20.xml"/><Relationship Id="rId6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7.xml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7.xml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3.xml"/><Relationship Id="rId4" Type="http://schemas.openxmlformats.org/officeDocument/2006/relationships/slide" Target="/ppt/slides/slide21.xml"/><Relationship Id="rId5" Type="http://schemas.openxmlformats.org/officeDocument/2006/relationships/slide" Target="/ppt/slides/slide22.xml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0.xml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0.xml"/><Relationship Id="rId4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6.xml"/><Relationship Id="rId4" Type="http://schemas.openxmlformats.org/officeDocument/2006/relationships/slide" Target="/ppt/slides/slide24.xml"/><Relationship Id="rId5" Type="http://schemas.openxmlformats.org/officeDocument/2006/relationships/slide" Target="/ppt/slides/slide25.xml"/><Relationship Id="rId6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3.xml"/><Relationship Id="rId4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3.xml"/><Relationship Id="rId4" Type="http://schemas.openxmlformats.org/officeDocument/2006/relationships/image" Target="../media/image4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9.xml"/><Relationship Id="rId4" Type="http://schemas.openxmlformats.org/officeDocument/2006/relationships/slide" Target="/ppt/slides/slide27.xml"/><Relationship Id="rId5" Type="http://schemas.openxmlformats.org/officeDocument/2006/relationships/slide" Target="/ppt/slides/slide28.xml"/><Relationship Id="rId6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26.xml"/><Relationship Id="rId4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26.xml"/><Relationship Id="rId4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32.xml"/><Relationship Id="rId4" Type="http://schemas.openxmlformats.org/officeDocument/2006/relationships/slide" Target="/ppt/slides/slide30.xml"/><Relationship Id="rId5" Type="http://schemas.openxmlformats.org/officeDocument/2006/relationships/slide" Target="/ppt/slides/slide31.xml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slide" Target="/ppt/slides/slide2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29.xml"/><Relationship Id="rId4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29.xml"/><Relationship Id="rId4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35.xml"/><Relationship Id="rId4" Type="http://schemas.openxmlformats.org/officeDocument/2006/relationships/slide" Target="/ppt/slides/slide33.xml"/><Relationship Id="rId5" Type="http://schemas.openxmlformats.org/officeDocument/2006/relationships/slide" Target="/ppt/slides/slide34.xml"/><Relationship Id="rId6" Type="http://schemas.openxmlformats.org/officeDocument/2006/relationships/image" Target="../media/image27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32.xml"/><Relationship Id="rId4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32.xml"/><Relationship Id="rId4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38.xml"/><Relationship Id="rId4" Type="http://schemas.openxmlformats.org/officeDocument/2006/relationships/slide" Target="/ppt/slides/slide36.xml"/><Relationship Id="rId5" Type="http://schemas.openxmlformats.org/officeDocument/2006/relationships/slide" Target="/ppt/slides/slide37.xml"/><Relationship Id="rId6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35.xml"/><Relationship Id="rId4" Type="http://schemas.openxmlformats.org/officeDocument/2006/relationships/image" Target="../media/image4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35.xml"/><Relationship Id="rId4" Type="http://schemas.openxmlformats.org/officeDocument/2006/relationships/image" Target="../media/image4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1.xml"/><Relationship Id="rId4" Type="http://schemas.openxmlformats.org/officeDocument/2006/relationships/slide" Target="/ppt/slides/slide39.xml"/><Relationship Id="rId5" Type="http://schemas.openxmlformats.org/officeDocument/2006/relationships/slide" Target="/ppt/slides/slide40.xml"/><Relationship Id="rId6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38.xml"/><Relationship Id="rId4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slide" Target="/ppt/slides/slide2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38.xml"/><Relationship Id="rId4" Type="http://schemas.openxmlformats.org/officeDocument/2006/relationships/image" Target="../media/image4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7.xml"/><Relationship Id="rId5" Type="http://schemas.openxmlformats.org/officeDocument/2006/relationships/slide" Target="/ppt/slides/slide8.xml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slide" Target="/ppt/slides/slide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slide" Target="/ppt/slides/slide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g"/><Relationship Id="rId4" Type="http://schemas.openxmlformats.org/officeDocument/2006/relationships/slide" Target="/ppt/slides/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"/>
          <p:cNvSpPr txBox="1"/>
          <p:nvPr>
            <p:ph type="title"/>
          </p:nvPr>
        </p:nvSpPr>
        <p:spPr>
          <a:xfrm>
            <a:off x="2506000" y="377951"/>
            <a:ext cx="7123500" cy="1108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9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Muzeum eTwinning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4" name="Google Shape;294;p7"/>
          <p:cNvSpPr txBox="1"/>
          <p:nvPr>
            <p:ph idx="1" type="subTitle"/>
          </p:nvPr>
        </p:nvSpPr>
        <p:spPr>
          <a:xfrm>
            <a:off x="432800" y="6324900"/>
            <a:ext cx="11379900" cy="5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Reprodukcja obrazu “Portret dzieci artysty” J. Matejko.</a:t>
            </a:r>
            <a:endParaRPr/>
          </a:p>
        </p:txBody>
      </p:sp>
      <p:sp>
        <p:nvSpPr>
          <p:cNvPr id="295" name="Google Shape;295;p7">
            <a:hlinkClick action="ppaction://hlinksldjump" r:id="rId3"/>
          </p:cNvPr>
          <p:cNvSpPr/>
          <p:nvPr/>
        </p:nvSpPr>
        <p:spPr>
          <a:xfrm>
            <a:off x="4691825" y="2638300"/>
            <a:ext cx="2676600" cy="3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6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F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673" name="Google Shape;673;p16"/>
          <p:cNvPicPr preferRelativeResize="0"/>
          <p:nvPr/>
        </p:nvPicPr>
        <p:blipFill rotWithShape="1">
          <a:blip r:embed="rId3">
            <a:alphaModFix/>
          </a:blip>
          <a:srcRect b="0" l="4669" r="4660" t="0"/>
          <a:stretch/>
        </p:blipFill>
        <p:spPr>
          <a:xfrm>
            <a:off x="4459325" y="1475824"/>
            <a:ext cx="4727649" cy="354712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674" name="Google Shape;674;p16"/>
          <p:cNvGrpSpPr/>
          <p:nvPr/>
        </p:nvGrpSpPr>
        <p:grpSpPr>
          <a:xfrm>
            <a:off x="3542576" y="836428"/>
            <a:ext cx="729188" cy="1435564"/>
            <a:chOff x="2980826" y="3069265"/>
            <a:chExt cx="729188" cy="1435564"/>
          </a:xfrm>
        </p:grpSpPr>
        <p:sp>
          <p:nvSpPr>
            <p:cNvPr id="675" name="Google Shape;675;p16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7" name="Google Shape;677;p16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678" name="Google Shape;678;p16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679" name="Google Shape;679;p16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6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1" name="Google Shape;681;p16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6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6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6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6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6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6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6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6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6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6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6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6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6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6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6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8" name="Google Shape;698;p16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699" name="Google Shape;699;p16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6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6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16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03" name="Google Shape;703;p16"/>
          <p:cNvGrpSpPr/>
          <p:nvPr/>
        </p:nvGrpSpPr>
        <p:grpSpPr>
          <a:xfrm flipH="1">
            <a:off x="9374537" y="832884"/>
            <a:ext cx="729188" cy="1435564"/>
            <a:chOff x="2980826" y="3069265"/>
            <a:chExt cx="729188" cy="1435564"/>
          </a:xfrm>
        </p:grpSpPr>
        <p:sp>
          <p:nvSpPr>
            <p:cNvPr id="704" name="Google Shape;704;p16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6" name="Google Shape;706;p16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707" name="Google Shape;707;p16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708" name="Google Shape;708;p16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16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0" name="Google Shape;710;p16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6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6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6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6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6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7" name="Google Shape;727;p16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728" name="Google Shape;728;p16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16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16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16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32" name="Google Shape;732;p16">
            <a:hlinkClick action="ppaction://hlinksldjump" r:id="rId4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7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I &amp; J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38" name="Google Shape;738;p17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G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739" name="Google Shape;739;p17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H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740" name="Google Shape;740;p17">
            <a:hlinkClick action="ppaction://hlinksldjump" r:id="rId3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1" name="Google Shape;741;p17">
            <a:hlinkClick action="ppaction://hlinksldjump" r:id="rId4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2" name="Google Shape;742;p17">
            <a:hlinkClick action="ppaction://hlinksldjump" r:id="rId5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8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G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748" name="Google Shape;748;p18"/>
          <p:cNvPicPr preferRelativeResize="0"/>
          <p:nvPr/>
        </p:nvPicPr>
        <p:blipFill rotWithShape="1">
          <a:blip r:embed="rId3">
            <a:alphaModFix/>
          </a:blip>
          <a:srcRect b="0" l="7353" r="7344" t="0"/>
          <a:stretch/>
        </p:blipFill>
        <p:spPr>
          <a:xfrm>
            <a:off x="3491488" y="1932450"/>
            <a:ext cx="3765946" cy="2993101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749" name="Google Shape;749;p18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750" name="Google Shape;750;p18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2" name="Google Shape;752;p18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753" name="Google Shape;753;p18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754" name="Google Shape;754;p18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18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6" name="Google Shape;756;p18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8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8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8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8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8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3" name="Google Shape;773;p18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774" name="Google Shape;774;p18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8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8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8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78" name="Google Shape;778;p18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779" name="Google Shape;779;p18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1" name="Google Shape;781;p18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782" name="Google Shape;782;p18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783" name="Google Shape;783;p18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18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5" name="Google Shape;785;p18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8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8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8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8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8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8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8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8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2" name="Google Shape;802;p18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803" name="Google Shape;803;p18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8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18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18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807" name="Google Shape;807;p18">
            <a:hlinkClick action="ppaction://hlinksldjump" r:id="rId4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9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H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813" name="Google Shape;813;p19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814" name="Google Shape;814;p19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6" name="Google Shape;816;p1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817" name="Google Shape;817;p1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818" name="Google Shape;818;p1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0" name="Google Shape;820;p1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1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7" name="Google Shape;837;p1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838" name="Google Shape;838;p1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1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42" name="Google Shape;842;p19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843" name="Google Shape;843;p19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5" name="Google Shape;845;p1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846" name="Google Shape;846;p1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847" name="Google Shape;847;p1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1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9" name="Google Shape;849;p1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6" name="Google Shape;866;p1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867" name="Google Shape;867;p1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1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1" name="Google Shape;871;p19"/>
          <p:cNvGrpSpPr/>
          <p:nvPr/>
        </p:nvGrpSpPr>
        <p:grpSpPr>
          <a:xfrm>
            <a:off x="5936761" y="4158889"/>
            <a:ext cx="1700655" cy="2025103"/>
            <a:chOff x="5873562" y="4158889"/>
            <a:chExt cx="1700655" cy="2025103"/>
          </a:xfrm>
        </p:grpSpPr>
        <p:sp>
          <p:nvSpPr>
            <p:cNvPr id="872" name="Google Shape;872;p19"/>
            <p:cNvSpPr/>
            <p:nvPr/>
          </p:nvSpPr>
          <p:spPr>
            <a:xfrm>
              <a:off x="6123725" y="4574825"/>
              <a:ext cx="1199748" cy="1258142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5873562" y="4158904"/>
              <a:ext cx="1699642" cy="407605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6123508" y="4574834"/>
              <a:ext cx="1199748" cy="158938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5873562" y="4158889"/>
              <a:ext cx="1699642" cy="407605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8" name="Google Shape;878;p19"/>
          <p:cNvPicPr preferRelativeResize="0"/>
          <p:nvPr/>
        </p:nvPicPr>
        <p:blipFill rotWithShape="1">
          <a:blip r:embed="rId3">
            <a:alphaModFix/>
          </a:blip>
          <a:srcRect b="10714" l="0" r="0" t="0"/>
          <a:stretch/>
        </p:blipFill>
        <p:spPr>
          <a:xfrm>
            <a:off x="5612087" y="1539575"/>
            <a:ext cx="2345925" cy="2619324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  <p:sp>
        <p:nvSpPr>
          <p:cNvPr id="879" name="Google Shape;879;p19">
            <a:hlinkClick action="ppaction://hlinksldjump" r:id="rId4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0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K &amp; L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885" name="Google Shape;885;p20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I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886" name="Google Shape;886;p20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J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887" name="Google Shape;887;p20">
            <a:hlinkClick action="ppaction://hlinksldjump" r:id="rId3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8" name="Google Shape;888;p20">
            <a:hlinkClick action="ppaction://hlinksldjump" r:id="rId4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9" name="Google Shape;889;p20">
            <a:hlinkClick action="ppaction://hlinksldjump" r:id="rId5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20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891" name="Google Shape;891;p20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7" name="Google Shape;897;p20"/>
          <p:cNvPicPr preferRelativeResize="0"/>
          <p:nvPr/>
        </p:nvPicPr>
        <p:blipFill rotWithShape="1">
          <a:blip r:embed="rId6">
            <a:alphaModFix/>
          </a:blip>
          <a:srcRect b="13800" l="0" r="0" t="0"/>
          <a:stretch/>
        </p:blipFill>
        <p:spPr>
          <a:xfrm>
            <a:off x="3620525" y="2408600"/>
            <a:ext cx="1384350" cy="186922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1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I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903" name="Google Shape;903;p21"/>
          <p:cNvPicPr preferRelativeResize="0"/>
          <p:nvPr/>
        </p:nvPicPr>
        <p:blipFill rotWithShape="1">
          <a:blip r:embed="rId3">
            <a:alphaModFix/>
          </a:blip>
          <a:srcRect b="0" l="7059" r="7059" t="0"/>
          <a:stretch/>
        </p:blipFill>
        <p:spPr>
          <a:xfrm>
            <a:off x="3482475" y="1932450"/>
            <a:ext cx="3765947" cy="2993101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904" name="Google Shape;904;p21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905" name="Google Shape;905;p21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1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908" name="Google Shape;908;p21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909" name="Google Shape;909;p21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1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1" name="Google Shape;911;p21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21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21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21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1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1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1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1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1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1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1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1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8" name="Google Shape;928;p21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929" name="Google Shape;929;p21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21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21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21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33" name="Google Shape;933;p21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934" name="Google Shape;934;p21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21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937" name="Google Shape;937;p21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938" name="Google Shape;938;p21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21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40" name="Google Shape;940;p21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1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1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1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1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1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1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1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1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21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21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1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1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1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7" name="Google Shape;957;p21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958" name="Google Shape;958;p21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21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21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21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62" name="Google Shape;962;p21">
            <a:hlinkClick action="ppaction://hlinksldjump" r:id="rId4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2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J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968" name="Google Shape;968;p22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969" name="Google Shape;969;p22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1" name="Google Shape;971;p2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972" name="Google Shape;972;p2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973" name="Google Shape;973;p2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Google Shape;974;p2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75" name="Google Shape;975;p2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2" name="Google Shape;992;p2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993" name="Google Shape;993;p2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2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2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2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97" name="Google Shape;997;p22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998" name="Google Shape;998;p22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001" name="Google Shape;1001;p2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002" name="Google Shape;1002;p2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2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4" name="Google Shape;1004;p2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1" name="Google Shape;1021;p2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022" name="Google Shape;1022;p2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2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2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2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26" name="Google Shape;1026;p22"/>
          <p:cNvGrpSpPr/>
          <p:nvPr/>
        </p:nvGrpSpPr>
        <p:grpSpPr>
          <a:xfrm>
            <a:off x="5936761" y="4158889"/>
            <a:ext cx="1700655" cy="2025103"/>
            <a:chOff x="5873562" y="4158889"/>
            <a:chExt cx="1700655" cy="2025103"/>
          </a:xfrm>
        </p:grpSpPr>
        <p:sp>
          <p:nvSpPr>
            <p:cNvPr id="1027" name="Google Shape;1027;p22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3" name="Google Shape;1033;p22"/>
          <p:cNvPicPr preferRelativeResize="0"/>
          <p:nvPr/>
        </p:nvPicPr>
        <p:blipFill rotWithShape="1">
          <a:blip r:embed="rId3">
            <a:alphaModFix/>
          </a:blip>
          <a:srcRect b="18811" l="0" r="0" t="0"/>
          <a:stretch/>
        </p:blipFill>
        <p:spPr>
          <a:xfrm>
            <a:off x="5750160" y="2023325"/>
            <a:ext cx="2069775" cy="2135574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  <p:sp>
        <p:nvSpPr>
          <p:cNvPr id="1034" name="Google Shape;1034;p22">
            <a:hlinkClick action="ppaction://hlinksldjump" r:id="rId4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1035" name="Google Shape;1035;p22"/>
          <p:cNvGrpSpPr/>
          <p:nvPr/>
        </p:nvGrpSpPr>
        <p:grpSpPr>
          <a:xfrm>
            <a:off x="4684491" y="4584568"/>
            <a:ext cx="4344116" cy="1960152"/>
            <a:chOff x="3541706" y="4186401"/>
            <a:chExt cx="4344116" cy="1960152"/>
          </a:xfrm>
        </p:grpSpPr>
        <p:grpSp>
          <p:nvGrpSpPr>
            <p:cNvPr id="1036" name="Google Shape;1036;p22"/>
            <p:cNvGrpSpPr/>
            <p:nvPr/>
          </p:nvGrpSpPr>
          <p:grpSpPr>
            <a:xfrm flipH="1">
              <a:off x="7212694" y="4189945"/>
              <a:ext cx="571316" cy="1101523"/>
              <a:chOff x="7240773" y="3523638"/>
              <a:chExt cx="571316" cy="1101523"/>
            </a:xfrm>
          </p:grpSpPr>
          <p:sp>
            <p:nvSpPr>
              <p:cNvPr id="1037" name="Google Shape;1037;p22"/>
              <p:cNvSpPr/>
              <p:nvPr/>
            </p:nvSpPr>
            <p:spPr>
              <a:xfrm>
                <a:off x="7240773" y="3724937"/>
                <a:ext cx="453892" cy="900224"/>
              </a:xfrm>
              <a:custGeom>
                <a:rect b="b" l="l" r="r" t="t"/>
                <a:pathLst>
                  <a:path extrusionOk="0" h="900224" w="411693">
                    <a:moveTo>
                      <a:pt x="0" y="900224"/>
                    </a:moveTo>
                    <a:cubicBezTo>
                      <a:pt x="190573" y="533991"/>
                      <a:pt x="257950" y="465468"/>
                      <a:pt x="411693" y="0"/>
                    </a:cubicBezTo>
                    <a:cubicBezTo>
                      <a:pt x="319223" y="444205"/>
                      <a:pt x="385134" y="533992"/>
                      <a:pt x="0" y="900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8" name="Google Shape;1038;p22"/>
              <p:cNvGrpSpPr/>
              <p:nvPr/>
            </p:nvGrpSpPr>
            <p:grpSpPr>
              <a:xfrm>
                <a:off x="7596098" y="3523638"/>
                <a:ext cx="215991" cy="1043222"/>
                <a:chOff x="8237219" y="2814637"/>
                <a:chExt cx="280035" cy="1352550"/>
              </a:xfrm>
            </p:grpSpPr>
            <p:sp>
              <p:nvSpPr>
                <p:cNvPr id="1039" name="Google Shape;1039;p22"/>
                <p:cNvSpPr/>
                <p:nvPr/>
              </p:nvSpPr>
              <p:spPr>
                <a:xfrm>
                  <a:off x="8291512" y="3068955"/>
                  <a:ext cx="171450" cy="94297"/>
                </a:xfrm>
                <a:custGeom>
                  <a:rect b="b" l="l" r="r" t="t"/>
                  <a:pathLst>
                    <a:path extrusionOk="0" h="94297" w="171450">
                      <a:moveTo>
                        <a:pt x="0" y="94297"/>
                      </a:moveTo>
                      <a:lnTo>
                        <a:pt x="18098" y="87630"/>
                      </a:lnTo>
                      <a:cubicBezTo>
                        <a:pt x="36195" y="80963"/>
                        <a:pt x="48577" y="63817"/>
                        <a:pt x="48577" y="43815"/>
                      </a:cubicBezTo>
                      <a:cubicBezTo>
                        <a:pt x="48577" y="24765"/>
                        <a:pt x="36195" y="7620"/>
                        <a:pt x="18098" y="0"/>
                      </a:cubicBezTo>
                      <a:lnTo>
                        <a:pt x="85725" y="24765"/>
                      </a:lnTo>
                      <a:lnTo>
                        <a:pt x="153352" y="0"/>
                      </a:lnTo>
                      <a:cubicBezTo>
                        <a:pt x="135255" y="6667"/>
                        <a:pt x="122873" y="23813"/>
                        <a:pt x="122873" y="43815"/>
                      </a:cubicBezTo>
                      <a:cubicBezTo>
                        <a:pt x="122873" y="62865"/>
                        <a:pt x="135255" y="80010"/>
                        <a:pt x="153352" y="87630"/>
                      </a:cubicBezTo>
                      <a:lnTo>
                        <a:pt x="171450" y="94297"/>
                      </a:lnTo>
                      <a:lnTo>
                        <a:pt x="85725" y="94297"/>
                      </a:lnTo>
                      <a:lnTo>
                        <a:pt x="0" y="94297"/>
                      </a:lnTo>
                      <a:close/>
                    </a:path>
                  </a:pathLst>
                </a:custGeom>
                <a:solidFill>
                  <a:srgbClr val="90773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22"/>
                <p:cNvSpPr/>
                <p:nvPr/>
              </p:nvSpPr>
              <p:spPr>
                <a:xfrm>
                  <a:off x="8237219" y="2814637"/>
                  <a:ext cx="280035" cy="280034"/>
                </a:xfrm>
                <a:custGeom>
                  <a:rect b="b" l="l" r="r" t="t"/>
                  <a:pathLst>
                    <a:path extrusionOk="0" h="280034" w="280035">
                      <a:moveTo>
                        <a:pt x="140018" y="0"/>
                      </a:moveTo>
                      <a:cubicBezTo>
                        <a:pt x="217170" y="0"/>
                        <a:pt x="280035" y="62865"/>
                        <a:pt x="280035" y="140017"/>
                      </a:cubicBezTo>
                      <a:cubicBezTo>
                        <a:pt x="280035" y="217170"/>
                        <a:pt x="217170" y="280035"/>
                        <a:pt x="140018" y="280035"/>
                      </a:cubicBezTo>
                      <a:cubicBezTo>
                        <a:pt x="62865" y="280035"/>
                        <a:pt x="0" y="217170"/>
                        <a:pt x="0" y="140017"/>
                      </a:cubicBezTo>
                      <a:cubicBezTo>
                        <a:pt x="0" y="61913"/>
                        <a:pt x="62865" y="0"/>
                        <a:pt x="14001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22"/>
                <p:cNvSpPr/>
                <p:nvPr/>
              </p:nvSpPr>
              <p:spPr>
                <a:xfrm>
                  <a:off x="8291512" y="2827020"/>
                  <a:ext cx="171450" cy="125729"/>
                </a:xfrm>
                <a:custGeom>
                  <a:rect b="b" l="l" r="r" t="t"/>
                  <a:pathLst>
                    <a:path extrusionOk="0" h="125729" w="171450">
                      <a:moveTo>
                        <a:pt x="85725" y="0"/>
                      </a:moveTo>
                      <a:cubicBezTo>
                        <a:pt x="133350" y="0"/>
                        <a:pt x="171450" y="28575"/>
                        <a:pt x="171450" y="62865"/>
                      </a:cubicBezTo>
                      <a:cubicBezTo>
                        <a:pt x="171450" y="98108"/>
                        <a:pt x="133350" y="125730"/>
                        <a:pt x="85725" y="125730"/>
                      </a:cubicBezTo>
                      <a:cubicBezTo>
                        <a:pt x="38100" y="125730"/>
                        <a:pt x="0" y="97155"/>
                        <a:pt x="0" y="62865"/>
                      </a:cubicBezTo>
                      <a:cubicBezTo>
                        <a:pt x="0" y="28575"/>
                        <a:pt x="38100" y="0"/>
                        <a:pt x="85725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22"/>
                <p:cNvSpPr/>
                <p:nvPr/>
              </p:nvSpPr>
              <p:spPr>
                <a:xfrm>
                  <a:off x="8246744" y="3153727"/>
                  <a:ext cx="260985" cy="89534"/>
                </a:xfrm>
                <a:custGeom>
                  <a:rect b="b" l="l" r="r" t="t"/>
                  <a:pathLst>
                    <a:path extrusionOk="0" h="89534" w="260985">
                      <a:moveTo>
                        <a:pt x="44768" y="0"/>
                      </a:moveTo>
                      <a:lnTo>
                        <a:pt x="216218" y="0"/>
                      </a:lnTo>
                      <a:cubicBezTo>
                        <a:pt x="240982" y="0"/>
                        <a:pt x="260985" y="20003"/>
                        <a:pt x="260985" y="44767"/>
                      </a:cubicBezTo>
                      <a:lnTo>
                        <a:pt x="260985" y="44767"/>
                      </a:lnTo>
                      <a:cubicBezTo>
                        <a:pt x="260985" y="69532"/>
                        <a:pt x="240982" y="89535"/>
                        <a:pt x="216218" y="89535"/>
                      </a:cubicBezTo>
                      <a:lnTo>
                        <a:pt x="44768" y="89535"/>
                      </a:lnTo>
                      <a:cubicBezTo>
                        <a:pt x="20003" y="89535"/>
                        <a:pt x="0" y="69532"/>
                        <a:pt x="0" y="44767"/>
                      </a:cubicBezTo>
                      <a:lnTo>
                        <a:pt x="0" y="44767"/>
                      </a:lnTo>
                      <a:cubicBezTo>
                        <a:pt x="0" y="20003"/>
                        <a:pt x="20003" y="0"/>
                        <a:pt x="4476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22"/>
                <p:cNvSpPr/>
                <p:nvPr/>
              </p:nvSpPr>
              <p:spPr>
                <a:xfrm>
                  <a:off x="8291512" y="3243262"/>
                  <a:ext cx="171450" cy="923925"/>
                </a:xfrm>
                <a:custGeom>
                  <a:rect b="b" l="l" r="r" t="t"/>
                  <a:pathLst>
                    <a:path extrusionOk="0" h="923925" w="171450">
                      <a:moveTo>
                        <a:pt x="0" y="0"/>
                      </a:moveTo>
                      <a:lnTo>
                        <a:pt x="171450" y="0"/>
                      </a:lnTo>
                      <a:lnTo>
                        <a:pt x="171450" y="923925"/>
                      </a:lnTo>
                      <a:lnTo>
                        <a:pt x="0" y="9239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1000">
                      <a:srgbClr val="8C7435"/>
                    </a:gs>
                    <a:gs pos="39000">
                      <a:srgbClr val="D8BF6D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22"/>
                <p:cNvSpPr/>
                <p:nvPr/>
              </p:nvSpPr>
              <p:spPr>
                <a:xfrm>
                  <a:off x="8291512" y="3243262"/>
                  <a:ext cx="171450" cy="133350"/>
                </a:xfrm>
                <a:custGeom>
                  <a:rect b="b" l="l" r="r" t="t"/>
                  <a:pathLst>
                    <a:path extrusionOk="0" h="133350" w="171450">
                      <a:moveTo>
                        <a:pt x="0" y="80963"/>
                      </a:moveTo>
                      <a:cubicBezTo>
                        <a:pt x="0" y="35243"/>
                        <a:pt x="161925" y="48578"/>
                        <a:pt x="171450" y="133350"/>
                      </a:cubicBezTo>
                      <a:lnTo>
                        <a:pt x="171450" y="0"/>
                      </a:lnTo>
                      <a:lnTo>
                        <a:pt x="0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A48D1F">
                    <a:alpha val="5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22"/>
                <p:cNvSpPr/>
                <p:nvPr/>
              </p:nvSpPr>
              <p:spPr>
                <a:xfrm>
                  <a:off x="8282939" y="3168967"/>
                  <a:ext cx="152400" cy="38100"/>
                </a:xfrm>
                <a:custGeom>
                  <a:rect b="b" l="l" r="r" t="t"/>
                  <a:pathLst>
                    <a:path extrusionOk="0" h="38100" w="152400">
                      <a:moveTo>
                        <a:pt x="19050" y="0"/>
                      </a:moveTo>
                      <a:lnTo>
                        <a:pt x="133350" y="0"/>
                      </a:lnTo>
                      <a:cubicBezTo>
                        <a:pt x="143828" y="0"/>
                        <a:pt x="152400" y="8572"/>
                        <a:pt x="152400" y="19050"/>
                      </a:cubicBezTo>
                      <a:lnTo>
                        <a:pt x="152400" y="19050"/>
                      </a:lnTo>
                      <a:cubicBezTo>
                        <a:pt x="152400" y="29527"/>
                        <a:pt x="143828" y="38100"/>
                        <a:pt x="133350" y="38100"/>
                      </a:cubicBezTo>
                      <a:lnTo>
                        <a:pt x="19050" y="38100"/>
                      </a:lnTo>
                      <a:cubicBezTo>
                        <a:pt x="8573" y="38100"/>
                        <a:pt x="0" y="29527"/>
                        <a:pt x="0" y="19050"/>
                      </a:cubicBezTo>
                      <a:lnTo>
                        <a:pt x="0" y="19050"/>
                      </a:lnTo>
                      <a:cubicBezTo>
                        <a:pt x="0" y="8572"/>
                        <a:pt x="8573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22"/>
                <p:cNvSpPr/>
                <p:nvPr/>
              </p:nvSpPr>
              <p:spPr>
                <a:xfrm>
                  <a:off x="8312425" y="3376612"/>
                  <a:ext cx="64812" cy="683894"/>
                </a:xfrm>
                <a:custGeom>
                  <a:rect b="b" l="l" r="r" t="t"/>
                  <a:pathLst>
                    <a:path extrusionOk="0" h="683894" w="64812">
                      <a:moveTo>
                        <a:pt x="32427" y="0"/>
                      </a:moveTo>
                      <a:lnTo>
                        <a:pt x="32427" y="0"/>
                      </a:lnTo>
                      <a:cubicBezTo>
                        <a:pt x="50525" y="0"/>
                        <a:pt x="64812" y="14288"/>
                        <a:pt x="64812" y="32385"/>
                      </a:cubicBezTo>
                      <a:lnTo>
                        <a:pt x="64812" y="651510"/>
                      </a:lnTo>
                      <a:cubicBezTo>
                        <a:pt x="64812" y="669607"/>
                        <a:pt x="50525" y="683895"/>
                        <a:pt x="32427" y="683895"/>
                      </a:cubicBezTo>
                      <a:lnTo>
                        <a:pt x="32427" y="683895"/>
                      </a:lnTo>
                      <a:cubicBezTo>
                        <a:pt x="14330" y="683895"/>
                        <a:pt x="42" y="669607"/>
                        <a:pt x="42" y="651510"/>
                      </a:cubicBezTo>
                      <a:lnTo>
                        <a:pt x="42" y="32385"/>
                      </a:lnTo>
                      <a:cubicBezTo>
                        <a:pt x="-910" y="15240"/>
                        <a:pt x="14330" y="0"/>
                        <a:pt x="324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7000">
                      <a:srgbClr val="8C7435"/>
                    </a:gs>
                    <a:gs pos="33000">
                      <a:srgbClr val="D8BF6D"/>
                    </a:gs>
                    <a:gs pos="75000">
                      <a:srgbClr val="F7E9BA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47" name="Google Shape;1047;p22"/>
            <p:cNvSpPr/>
            <p:nvPr/>
          </p:nvSpPr>
          <p:spPr>
            <a:xfrm>
              <a:off x="3600894" y="4387700"/>
              <a:ext cx="453892" cy="900224"/>
            </a:xfrm>
            <a:custGeom>
              <a:rect b="b" l="l" r="r" t="t"/>
              <a:pathLst>
                <a:path extrusionOk="0" h="900224" w="411693">
                  <a:moveTo>
                    <a:pt x="0" y="900224"/>
                  </a:moveTo>
                  <a:cubicBezTo>
                    <a:pt x="190573" y="533991"/>
                    <a:pt x="257950" y="465468"/>
                    <a:pt x="411693" y="0"/>
                  </a:cubicBezTo>
                  <a:cubicBezTo>
                    <a:pt x="319223" y="444205"/>
                    <a:pt x="385134" y="533992"/>
                    <a:pt x="0" y="900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6346246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3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7" y="115253"/>
                    <a:pt x="248602" y="161925"/>
                  </a:cubicBezTo>
                  <a:cubicBezTo>
                    <a:pt x="184785" y="130493"/>
                    <a:pt x="153352" y="214313"/>
                    <a:pt x="187643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3616481" y="5244817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7" y="330518"/>
                  </a:cubicBezTo>
                  <a:cubicBezTo>
                    <a:pt x="1145857" y="393382"/>
                    <a:pt x="982028" y="429578"/>
                    <a:pt x="806767" y="429578"/>
                  </a:cubicBezTo>
                  <a:cubicBezTo>
                    <a:pt x="631507" y="429578"/>
                    <a:pt x="468630" y="393382"/>
                    <a:pt x="330517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2" y="233363"/>
                  </a:cubicBezTo>
                  <a:cubicBezTo>
                    <a:pt x="498157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2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3617335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4785" y="130493"/>
                    <a:pt x="152400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4840434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5250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4980509" y="5244817"/>
              <a:ext cx="1448148" cy="385545"/>
            </a:xfrm>
            <a:custGeom>
              <a:rect b="b" l="l" r="r" t="t"/>
              <a:pathLst>
                <a:path extrusionOk="0" h="429577" w="1613535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8" y="330518"/>
                  </a:cubicBezTo>
                  <a:cubicBezTo>
                    <a:pt x="1145858" y="393382"/>
                    <a:pt x="982028" y="429578"/>
                    <a:pt x="806768" y="429578"/>
                  </a:cubicBezTo>
                  <a:cubicBezTo>
                    <a:pt x="631508" y="429578"/>
                    <a:pt x="468630" y="393382"/>
                    <a:pt x="330518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3" y="233363"/>
                  </a:cubicBezTo>
                  <a:cubicBezTo>
                    <a:pt x="498158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3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4981363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3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5738" y="130493"/>
                    <a:pt x="153353" y="214313"/>
                    <a:pt x="187643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6204462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6203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5" name="Google Shape;1055;p22"/>
            <p:cNvGrpSpPr/>
            <p:nvPr/>
          </p:nvGrpSpPr>
          <p:grpSpPr>
            <a:xfrm>
              <a:off x="4895392" y="4933722"/>
              <a:ext cx="251107" cy="1212832"/>
              <a:chOff x="8237219" y="2814637"/>
              <a:chExt cx="280035" cy="1352550"/>
            </a:xfrm>
          </p:grpSpPr>
          <p:sp>
            <p:nvSpPr>
              <p:cNvPr id="1056" name="Google Shape;1056;p22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4" name="Google Shape;1064;p22"/>
            <p:cNvGrpSpPr/>
            <p:nvPr/>
          </p:nvGrpSpPr>
          <p:grpSpPr>
            <a:xfrm>
              <a:off x="3541706" y="4926082"/>
              <a:ext cx="251107" cy="1212832"/>
              <a:chOff x="8237219" y="2814637"/>
              <a:chExt cx="280035" cy="1352550"/>
            </a:xfrm>
          </p:grpSpPr>
          <p:sp>
            <p:nvSpPr>
              <p:cNvPr id="1065" name="Google Shape;1065;p22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3" name="Google Shape;1073;p22"/>
            <p:cNvSpPr/>
            <p:nvPr/>
          </p:nvSpPr>
          <p:spPr>
            <a:xfrm>
              <a:off x="5871426" y="5245514"/>
              <a:ext cx="555665" cy="372723"/>
            </a:xfrm>
            <a:custGeom>
              <a:rect b="b" l="l" r="r" t="t"/>
              <a:pathLst>
                <a:path extrusionOk="0" h="415290" w="619125">
                  <a:moveTo>
                    <a:pt x="619125" y="56197"/>
                  </a:moveTo>
                  <a:cubicBezTo>
                    <a:pt x="548640" y="169545"/>
                    <a:pt x="432435" y="264795"/>
                    <a:pt x="288608" y="330518"/>
                  </a:cubicBezTo>
                  <a:cubicBezTo>
                    <a:pt x="201930" y="370522"/>
                    <a:pt x="104775" y="399097"/>
                    <a:pt x="0" y="415290"/>
                  </a:cubicBezTo>
                  <a:lnTo>
                    <a:pt x="0" y="306705"/>
                  </a:lnTo>
                  <a:cubicBezTo>
                    <a:pt x="88583" y="291465"/>
                    <a:pt x="170498" y="266700"/>
                    <a:pt x="243840" y="233363"/>
                  </a:cubicBezTo>
                  <a:cubicBezTo>
                    <a:pt x="368618" y="176213"/>
                    <a:pt x="468630" y="95250"/>
                    <a:pt x="527685" y="0"/>
                  </a:cubicBezTo>
                  <a:lnTo>
                    <a:pt x="61912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6203677" y="5245514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6203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6344608" y="5245514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8" y="330518"/>
                  </a:cubicBezTo>
                  <a:cubicBezTo>
                    <a:pt x="1145858" y="393382"/>
                    <a:pt x="982027" y="429578"/>
                    <a:pt x="806768" y="429578"/>
                  </a:cubicBezTo>
                  <a:cubicBezTo>
                    <a:pt x="631508" y="429578"/>
                    <a:pt x="468630" y="393382"/>
                    <a:pt x="330518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3" y="233363"/>
                  </a:cubicBezTo>
                  <a:cubicBezTo>
                    <a:pt x="498158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3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6345462" y="5245514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7" y="115253"/>
                    <a:pt x="248602" y="161925"/>
                  </a:cubicBezTo>
                  <a:cubicBezTo>
                    <a:pt x="184785" y="130493"/>
                    <a:pt x="153352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568561" y="5245514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2" y="128588"/>
                    <a:pt x="248602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7" y="130493"/>
                    <a:pt x="95250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8" name="Google Shape;1078;p22"/>
            <p:cNvGrpSpPr/>
            <p:nvPr/>
          </p:nvGrpSpPr>
          <p:grpSpPr>
            <a:xfrm>
              <a:off x="7634714" y="4926779"/>
              <a:ext cx="251107" cy="1212832"/>
              <a:chOff x="8237219" y="2814637"/>
              <a:chExt cx="280035" cy="1352550"/>
            </a:xfrm>
          </p:grpSpPr>
          <p:sp>
            <p:nvSpPr>
              <p:cNvPr id="1079" name="Google Shape;1079;p22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7" name="Google Shape;1087;p22"/>
            <p:cNvGrpSpPr/>
            <p:nvPr/>
          </p:nvGrpSpPr>
          <p:grpSpPr>
            <a:xfrm>
              <a:off x="6246943" y="4924161"/>
              <a:ext cx="251107" cy="1212832"/>
              <a:chOff x="8237219" y="2814637"/>
              <a:chExt cx="280035" cy="1352550"/>
            </a:xfrm>
          </p:grpSpPr>
          <p:sp>
            <p:nvSpPr>
              <p:cNvPr id="1088" name="Google Shape;1088;p22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6" name="Google Shape;1096;p22"/>
            <p:cNvGrpSpPr/>
            <p:nvPr/>
          </p:nvGrpSpPr>
          <p:grpSpPr>
            <a:xfrm>
              <a:off x="3956219" y="4186401"/>
              <a:ext cx="215991" cy="1043222"/>
              <a:chOff x="8237219" y="2814637"/>
              <a:chExt cx="280035" cy="1352550"/>
            </a:xfrm>
          </p:grpSpPr>
          <p:sp>
            <p:nvSpPr>
              <p:cNvPr id="1097" name="Google Shape;1097;p22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3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M &amp; N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110" name="Google Shape;1110;p23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K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111" name="Google Shape;1111;p23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L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112" name="Google Shape;1112;p23">
            <a:hlinkClick action="ppaction://hlinksldjump" r:id="rId3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3" name="Google Shape;1113;p23">
            <a:hlinkClick action="ppaction://hlinksldjump" r:id="rId4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4" name="Google Shape;1114;p23">
            <a:hlinkClick action="ppaction://hlinksldjump" r:id="rId5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5" name="Google Shape;1115;p23"/>
          <p:cNvGrpSpPr/>
          <p:nvPr/>
        </p:nvGrpSpPr>
        <p:grpSpPr>
          <a:xfrm>
            <a:off x="7224096" y="4216225"/>
            <a:ext cx="1267158" cy="1508905"/>
            <a:chOff x="5873562" y="4158889"/>
            <a:chExt cx="1700655" cy="2025103"/>
          </a:xfrm>
        </p:grpSpPr>
        <p:sp>
          <p:nvSpPr>
            <p:cNvPr id="1116" name="Google Shape;1116;p23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2" name="Google Shape;1122;p23"/>
          <p:cNvPicPr preferRelativeResize="0"/>
          <p:nvPr/>
        </p:nvPicPr>
        <p:blipFill rotWithShape="1">
          <a:blip r:embed="rId6">
            <a:alphaModFix/>
          </a:blip>
          <a:srcRect b="15668" l="0" r="0" t="0"/>
          <a:stretch/>
        </p:blipFill>
        <p:spPr>
          <a:xfrm>
            <a:off x="6992550" y="2271825"/>
            <a:ext cx="1730250" cy="1944401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4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K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128" name="Google Shape;1128;p24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129" name="Google Shape;1129;p24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24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132" name="Google Shape;1132;p24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133" name="Google Shape;1133;p24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24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35" name="Google Shape;1135;p24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24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4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4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4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4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24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153" name="Google Shape;1153;p24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24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24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24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57" name="Google Shape;1157;p24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158" name="Google Shape;1158;p24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24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161" name="Google Shape;1161;p24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162" name="Google Shape;1162;p24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24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64" name="Google Shape;1164;p24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24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1" name="Google Shape;1181;p24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182" name="Google Shape;1182;p24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24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24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24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86" name="Google Shape;1186;p24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187" name="Google Shape;1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8838" y="1403450"/>
            <a:ext cx="32099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25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L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193" name="Google Shape;1193;p25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194" name="Google Shape;1194;p25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25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197" name="Google Shape;1197;p25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198" name="Google Shape;1198;p25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25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00" name="Google Shape;1200;p25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17" name="Google Shape;1217;p25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218" name="Google Shape;1218;p25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25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25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25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2" name="Google Shape;1222;p25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223" name="Google Shape;1223;p25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5" name="Google Shape;1225;p25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226" name="Google Shape;1226;p25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227" name="Google Shape;1227;p25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25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29" name="Google Shape;1229;p25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6" name="Google Shape;1246;p25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247" name="Google Shape;1247;p25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1248;p25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1249;p25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0" name="Google Shape;1250;p25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51" name="Google Shape;1251;p25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252" name="Google Shape;12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288" y="1524000"/>
            <a:ext cx="31718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C &amp; D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01" name="Google Shape;301;p8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A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302" name="Google Shape;302;p8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</a:t>
            </a:r>
            <a:r>
              <a:rPr lang="en" sz="2900">
                <a:solidFill>
                  <a:schemeClr val="lt1"/>
                </a:solidFill>
              </a:rPr>
              <a:t>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B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303" name="Google Shape;303;p8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8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306" name="Google Shape;306;p8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307" name="Google Shape;307;p8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3" name="Google Shape;313;p8"/>
          <p:cNvPicPr preferRelativeResize="0"/>
          <p:nvPr/>
        </p:nvPicPr>
        <p:blipFill rotWithShape="1">
          <a:blip r:embed="rId6">
            <a:alphaModFix/>
          </a:blip>
          <a:srcRect b="18811" l="7825" r="9194" t="0"/>
          <a:stretch/>
        </p:blipFill>
        <p:spPr>
          <a:xfrm>
            <a:off x="3660675" y="2686650"/>
            <a:ext cx="1279725" cy="159117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6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O &amp; P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258" name="Google Shape;1258;p26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M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259" name="Google Shape;1259;p26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N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260" name="Google Shape;1260;p26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26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2" name="Google Shape;1262;p26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1263" name="Google Shape;1263;p26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1264" name="Google Shape;1264;p26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70" name="Google Shape;127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936" y="2922100"/>
            <a:ext cx="1083529" cy="1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7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M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276" name="Google Shape;1276;p27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277" name="Google Shape;1277;p27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9" name="Google Shape;1279;p2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280" name="Google Shape;1280;p2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281" name="Google Shape;1281;p2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2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83" name="Google Shape;1283;p2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0" name="Google Shape;1300;p2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301" name="Google Shape;1301;p2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2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3" name="Google Shape;1303;p2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4" name="Google Shape;1304;p2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05" name="Google Shape;1305;p27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306" name="Google Shape;1306;p27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2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309" name="Google Shape;1309;p2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310" name="Google Shape;1310;p2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2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12" name="Google Shape;1312;p2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9" name="Google Shape;1329;p2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330" name="Google Shape;1330;p2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2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2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" name="Google Shape;1333;p2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34" name="Google Shape;1334;p27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335" name="Google Shape;13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950" y="1524000"/>
            <a:ext cx="32575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8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N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341" name="Google Shape;1341;p28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342" name="Google Shape;1342;p28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4" name="Google Shape;1344;p28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345" name="Google Shape;1345;p28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346" name="Google Shape;1346;p28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28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48" name="Google Shape;1348;p28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8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8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8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5" name="Google Shape;1365;p28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366" name="Google Shape;1366;p28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28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28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28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70" name="Google Shape;1370;p28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371" name="Google Shape;1371;p28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3" name="Google Shape;1373;p28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374" name="Google Shape;1374;p28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375" name="Google Shape;1375;p28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p28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77" name="Google Shape;1377;p28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8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8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8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8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8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28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8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8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8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4" name="Google Shape;1394;p28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395" name="Google Shape;1395;p28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28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28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28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99" name="Google Shape;1399;p28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400" name="Google Shape;14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575" y="1524000"/>
            <a:ext cx="35909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9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Q &amp; R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406" name="Google Shape;1406;p29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O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407" name="Google Shape;1407;p29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P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408" name="Google Shape;1408;p29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9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0" name="Google Shape;1410;p29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1411" name="Google Shape;1411;p29"/>
          <p:cNvGrpSpPr/>
          <p:nvPr/>
        </p:nvGrpSpPr>
        <p:grpSpPr>
          <a:xfrm>
            <a:off x="7224096" y="4216225"/>
            <a:ext cx="1267158" cy="1508905"/>
            <a:chOff x="5873562" y="4158889"/>
            <a:chExt cx="1700655" cy="2025103"/>
          </a:xfrm>
        </p:grpSpPr>
        <p:sp>
          <p:nvSpPr>
            <p:cNvPr id="1412" name="Google Shape;1412;p29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8" name="Google Shape;141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3050" y="2865700"/>
            <a:ext cx="2162266" cy="162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0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O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424" name="Google Shape;1424;p30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425" name="Google Shape;1425;p30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0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7" name="Google Shape;1427;p3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428" name="Google Shape;1428;p3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429" name="Google Shape;1429;p3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3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31" name="Google Shape;1431;p3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3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3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3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3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3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3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3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3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3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3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3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3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3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3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3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8" name="Google Shape;1448;p3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449" name="Google Shape;1449;p3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3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3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3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53" name="Google Shape;1453;p30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454" name="Google Shape;1454;p30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6" name="Google Shape;1456;p3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457" name="Google Shape;1457;p3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458" name="Google Shape;1458;p3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3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60" name="Google Shape;1460;p3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3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3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3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3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3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3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3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3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3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3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3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3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3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3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3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3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7" name="Google Shape;1477;p3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478" name="Google Shape;1478;p3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9" name="Google Shape;1479;p3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0" name="Google Shape;1480;p3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3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482" name="Google Shape;1482;p30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483" name="Google Shape;14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438" y="1524000"/>
            <a:ext cx="32289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31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P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489" name="Google Shape;1489;p31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490" name="Google Shape;1490;p31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2" name="Google Shape;1492;p31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493" name="Google Shape;1493;p31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494" name="Google Shape;1494;p31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31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96" name="Google Shape;1496;p31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31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31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31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1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1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1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1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1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3" name="Google Shape;1513;p31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514" name="Google Shape;1514;p31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31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31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31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18" name="Google Shape;1518;p31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519" name="Google Shape;1519;p31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1" name="Google Shape;1521;p31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522" name="Google Shape;1522;p31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523" name="Google Shape;1523;p31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31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5" name="Google Shape;1525;p31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31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1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1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1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1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1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2" name="Google Shape;1542;p31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543" name="Google Shape;1543;p31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4" name="Google Shape;1544;p31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31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31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47" name="Google Shape;1547;p31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548" name="Google Shape;15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850" y="1915638"/>
            <a:ext cx="4030387" cy="302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32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S &amp; 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554" name="Google Shape;1554;p32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Q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555" name="Google Shape;1555;p32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556" name="Google Shape;1556;p32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32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8" name="Google Shape;1558;p32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1559" name="Google Shape;1559;p32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1560" name="Google Shape;1560;p32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66" name="Google Shape;156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2438" y="2578363"/>
            <a:ext cx="1701274" cy="170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33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Q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572" name="Google Shape;1572;p33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573" name="Google Shape;1573;p3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5" name="Google Shape;1575;p3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576" name="Google Shape;1576;p3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577" name="Google Shape;1577;p3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3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9" name="Google Shape;1579;p3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3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3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3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3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3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3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3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3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3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6" name="Google Shape;1596;p3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597" name="Google Shape;1597;p3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3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3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3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01" name="Google Shape;1601;p33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602" name="Google Shape;1602;p3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4" name="Google Shape;1604;p3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605" name="Google Shape;1605;p3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606" name="Google Shape;1606;p3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3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08" name="Google Shape;1608;p3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3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5" name="Google Shape;1625;p3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626" name="Google Shape;1626;p3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3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3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3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30" name="Google Shape;1630;p33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631" name="Google Shape;163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275" y="1524000"/>
            <a:ext cx="34099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34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637" name="Google Shape;1637;p34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638" name="Google Shape;1638;p34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0" name="Google Shape;1640;p34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641" name="Google Shape;1641;p34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642" name="Google Shape;1642;p34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34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4" name="Google Shape;1644;p34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4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4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34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34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34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4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4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4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4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4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4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4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4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4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1" name="Google Shape;1661;p34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662" name="Google Shape;1662;p34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34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34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34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66" name="Google Shape;1666;p34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667" name="Google Shape;1667;p34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9" name="Google Shape;1669;p34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670" name="Google Shape;1670;p34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671" name="Google Shape;1671;p34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34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73" name="Google Shape;1673;p34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4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34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34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34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34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4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34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34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34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34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34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34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34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34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34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90" name="Google Shape;1690;p34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691" name="Google Shape;1691;p34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34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34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34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95" name="Google Shape;1695;p34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696" name="Google Shape;1696;p34"/>
          <p:cNvPicPr preferRelativeResize="0"/>
          <p:nvPr/>
        </p:nvPicPr>
        <p:blipFill rotWithShape="1">
          <a:blip r:embed="rId4">
            <a:alphaModFix/>
          </a:blip>
          <a:srcRect b="0" l="5555" r="5555" t="0"/>
          <a:stretch/>
        </p:blipFill>
        <p:spPr>
          <a:xfrm>
            <a:off x="4845075" y="1688850"/>
            <a:ext cx="3879951" cy="29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35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U &amp; V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702" name="Google Shape;1702;p35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S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703" name="Google Shape;1703;p35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T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704" name="Google Shape;1704;p35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35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6" name="Google Shape;1706;p35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1707" name="Google Shape;1707;p35"/>
          <p:cNvGrpSpPr/>
          <p:nvPr/>
        </p:nvGrpSpPr>
        <p:grpSpPr>
          <a:xfrm>
            <a:off x="7224096" y="4216225"/>
            <a:ext cx="1267158" cy="1508905"/>
            <a:chOff x="5873562" y="4158889"/>
            <a:chExt cx="1700655" cy="2025103"/>
          </a:xfrm>
        </p:grpSpPr>
        <p:sp>
          <p:nvSpPr>
            <p:cNvPr id="1708" name="Google Shape;1708;p35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14" name="Google Shape;17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7038" y="2484551"/>
            <a:ext cx="981275" cy="17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A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319" name="Google Shape;319;p9"/>
          <p:cNvPicPr preferRelativeResize="0"/>
          <p:nvPr/>
        </p:nvPicPr>
        <p:blipFill rotWithShape="1">
          <a:blip r:embed="rId3">
            <a:alphaModFix/>
          </a:blip>
          <a:srcRect b="2417" l="0" r="0" t="2417"/>
          <a:stretch/>
        </p:blipFill>
        <p:spPr>
          <a:xfrm>
            <a:off x="3938950" y="1463075"/>
            <a:ext cx="2887426" cy="366385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20" name="Google Shape;320;p9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321" name="Google Shape;321;p9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324" name="Google Shape;324;p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325" name="Google Shape;325;p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7" name="Google Shape;327;p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4" name="Google Shape;344;p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345" name="Google Shape;345;p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49" name="Google Shape;349;p9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350" name="Google Shape;350;p9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" name="Google Shape;352;p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353" name="Google Shape;353;p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354" name="Google Shape;354;p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6" name="Google Shape;356;p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3" name="Google Shape;373;p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374" name="Google Shape;374;p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9">
            <a:hlinkClick action="ppaction://hlinksldjump" r:id="rId4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36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S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720" name="Google Shape;1720;p36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721" name="Google Shape;1721;p36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3" name="Google Shape;1723;p36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724" name="Google Shape;1724;p36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725" name="Google Shape;1725;p36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36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7" name="Google Shape;1727;p36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6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6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6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6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6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6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36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36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6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36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36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6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36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6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6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6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4" name="Google Shape;1744;p36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745" name="Google Shape;1745;p36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36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36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36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49" name="Google Shape;1749;p36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750" name="Google Shape;1750;p36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2" name="Google Shape;1752;p36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753" name="Google Shape;1753;p36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754" name="Google Shape;1754;p36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5" name="Google Shape;1755;p36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6" name="Google Shape;1756;p36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6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6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6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6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6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36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6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6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6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6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36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36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36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36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36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36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3" name="Google Shape;1773;p36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774" name="Google Shape;1774;p36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5" name="Google Shape;1775;p36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36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36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78" name="Google Shape;1778;p36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779" name="Google Shape;17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115087" y="1313685"/>
            <a:ext cx="2720476" cy="36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37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T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785" name="Google Shape;1785;p37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786" name="Google Shape;1786;p37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8" name="Google Shape;1788;p3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789" name="Google Shape;1789;p3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2" name="Google Shape;1792;p3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9" name="Google Shape;1809;p3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14" name="Google Shape;1814;p37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815" name="Google Shape;1815;p37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7" name="Google Shape;1817;p3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818" name="Google Shape;1818;p3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819" name="Google Shape;1819;p3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21" name="Google Shape;1821;p3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38" name="Google Shape;1838;p3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3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3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3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43" name="Google Shape;1843;p37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844" name="Google Shape;18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426413" y="1382340"/>
            <a:ext cx="2918224" cy="38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38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W &amp; X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850" name="Google Shape;1850;p38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U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851" name="Google Shape;1851;p38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V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852" name="Google Shape;1852;p38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38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4" name="Google Shape;1854;p38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1855" name="Google Shape;1855;p38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1856" name="Google Shape;1856;p38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8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8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8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62" name="Google Shape;186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6302" y="2760845"/>
            <a:ext cx="832800" cy="157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39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U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868" name="Google Shape;1868;p39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869" name="Google Shape;1869;p39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1" name="Google Shape;1871;p3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872" name="Google Shape;1872;p3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873" name="Google Shape;1873;p3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4" name="Google Shape;1874;p3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5" name="Google Shape;1875;p3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2" name="Google Shape;1892;p3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893" name="Google Shape;1893;p3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3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3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6" name="Google Shape;1896;p3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97" name="Google Shape;1897;p39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898" name="Google Shape;1898;p39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0" name="Google Shape;1900;p3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901" name="Google Shape;1901;p3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902" name="Google Shape;1902;p3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3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04" name="Google Shape;1904;p3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3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3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21" name="Google Shape;1921;p3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922" name="Google Shape;1922;p3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3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3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3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26" name="Google Shape;1926;p39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927" name="Google Shape;192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908725" y="1335600"/>
            <a:ext cx="2931474" cy="39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V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934" name="Google Shape;1934;p40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6" name="Google Shape;1936;p4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937" name="Google Shape;1937;p4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938" name="Google Shape;1938;p4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4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40" name="Google Shape;1940;p4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4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4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4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4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4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4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4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4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4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4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4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4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4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4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4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4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57" name="Google Shape;1957;p4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958" name="Google Shape;1958;p4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4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4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4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62" name="Google Shape;1962;p40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963" name="Google Shape;1963;p40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5" name="Google Shape;1965;p4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966" name="Google Shape;1966;p4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967" name="Google Shape;1967;p4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4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69" name="Google Shape;1969;p4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4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4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4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4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4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4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4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4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4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4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4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4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4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4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4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4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86" name="Google Shape;1986;p4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987" name="Google Shape;1987;p4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4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4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4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91" name="Google Shape;1991;p40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1992" name="Google Shape;199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33987" y="1580001"/>
            <a:ext cx="2902125" cy="386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41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Y &amp; Z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98" name="Google Shape;1998;p41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W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999" name="Google Shape;1999;p41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X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000" name="Google Shape;2000;p41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41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2" name="Google Shape;2002;p41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2003" name="Google Shape;2003;p41"/>
          <p:cNvGrpSpPr/>
          <p:nvPr/>
        </p:nvGrpSpPr>
        <p:grpSpPr>
          <a:xfrm>
            <a:off x="7224096" y="4216225"/>
            <a:ext cx="1267158" cy="1508905"/>
            <a:chOff x="5873562" y="4158889"/>
            <a:chExt cx="1700655" cy="2025103"/>
          </a:xfrm>
        </p:grpSpPr>
        <p:sp>
          <p:nvSpPr>
            <p:cNvPr id="2004" name="Google Shape;2004;p41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0" name="Google Shape;201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1611" y="2500913"/>
            <a:ext cx="1484925" cy="185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42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W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2016" name="Google Shape;2016;p42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2017" name="Google Shape;2017;p42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9" name="Google Shape;2019;p4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020" name="Google Shape;2020;p4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021" name="Google Shape;2021;p4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4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23" name="Google Shape;2023;p4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4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4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4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4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4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4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4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4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4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4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4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4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4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4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4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4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0" name="Google Shape;2040;p4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041" name="Google Shape;2041;p4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2" name="Google Shape;2042;p4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3" name="Google Shape;2043;p4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4" name="Google Shape;2044;p4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45" name="Google Shape;2045;p42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2046" name="Google Shape;2046;p42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049" name="Google Shape;2049;p4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050" name="Google Shape;2050;p4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1" name="Google Shape;2051;p4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52" name="Google Shape;2052;p4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4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4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4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4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4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4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4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4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4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4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4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4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9" name="Google Shape;2069;p4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070" name="Google Shape;2070;p4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4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4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4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74" name="Google Shape;2074;p42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2075" name="Google Shape;20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946961" y="1196562"/>
            <a:ext cx="2962376" cy="3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43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X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2081" name="Google Shape;2081;p43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2082" name="Google Shape;2082;p4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4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085" name="Google Shape;2085;p4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086" name="Google Shape;2086;p4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p4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88" name="Google Shape;2088;p4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4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4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4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4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4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4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4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4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4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4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4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5" name="Google Shape;2105;p4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106" name="Google Shape;2106;p4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4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4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4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10" name="Google Shape;2110;p43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2111" name="Google Shape;2111;p4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3" name="Google Shape;2113;p4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114" name="Google Shape;2114;p4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115" name="Google Shape;2115;p4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6" name="Google Shape;2116;p4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17" name="Google Shape;2117;p4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4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4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4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4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4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4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4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4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4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4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4" name="Google Shape;2134;p4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135" name="Google Shape;2135;p4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4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139" name="Google Shape;2139;p43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2140" name="Google Shape;21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450624" y="1245238"/>
            <a:ext cx="2668849" cy="355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44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EXIT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146" name="Google Shape;2146;p44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Y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147" name="Google Shape;2147;p44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Z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148" name="Google Shape;2148;p44">
            <a:hlinkClick action="ppaction://hlinksldjump" r:id="rId3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44">
            <a:hlinkClick action="ppaction://hlinksldjump" r:id="rId4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0" name="Google Shape;2150;p44">
            <a:hlinkClick action="ppaction://hlinksldjump" r:id="rId5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2151" name="Google Shape;2151;p44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2152" name="Google Shape;2152;p44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4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4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4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58" name="Google Shape;215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250" y="2841750"/>
            <a:ext cx="1508899" cy="1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5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Y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2164" name="Google Shape;2164;p45"/>
          <p:cNvGrpSpPr/>
          <p:nvPr/>
        </p:nvGrpSpPr>
        <p:grpSpPr>
          <a:xfrm>
            <a:off x="3084291" y="4584568"/>
            <a:ext cx="4344116" cy="1960152"/>
            <a:chOff x="3541706" y="4186401"/>
            <a:chExt cx="4344116" cy="1960152"/>
          </a:xfrm>
        </p:grpSpPr>
        <p:grpSp>
          <p:nvGrpSpPr>
            <p:cNvPr id="2165" name="Google Shape;2165;p45"/>
            <p:cNvGrpSpPr/>
            <p:nvPr/>
          </p:nvGrpSpPr>
          <p:grpSpPr>
            <a:xfrm flipH="1">
              <a:off x="7212694" y="4189945"/>
              <a:ext cx="571316" cy="1101523"/>
              <a:chOff x="7240773" y="3523638"/>
              <a:chExt cx="571316" cy="1101523"/>
            </a:xfrm>
          </p:grpSpPr>
          <p:sp>
            <p:nvSpPr>
              <p:cNvPr id="2166" name="Google Shape;2166;p45"/>
              <p:cNvSpPr/>
              <p:nvPr/>
            </p:nvSpPr>
            <p:spPr>
              <a:xfrm>
                <a:off x="7240773" y="3724937"/>
                <a:ext cx="453892" cy="900224"/>
              </a:xfrm>
              <a:custGeom>
                <a:rect b="b" l="l" r="r" t="t"/>
                <a:pathLst>
                  <a:path extrusionOk="0" h="900224" w="411693">
                    <a:moveTo>
                      <a:pt x="0" y="900224"/>
                    </a:moveTo>
                    <a:cubicBezTo>
                      <a:pt x="190573" y="533991"/>
                      <a:pt x="257950" y="465468"/>
                      <a:pt x="411693" y="0"/>
                    </a:cubicBezTo>
                    <a:cubicBezTo>
                      <a:pt x="319223" y="444205"/>
                      <a:pt x="385134" y="533992"/>
                      <a:pt x="0" y="900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7" name="Google Shape;2167;p45"/>
              <p:cNvGrpSpPr/>
              <p:nvPr/>
            </p:nvGrpSpPr>
            <p:grpSpPr>
              <a:xfrm>
                <a:off x="7596098" y="3523638"/>
                <a:ext cx="215991" cy="1043222"/>
                <a:chOff x="8237219" y="2814637"/>
                <a:chExt cx="280035" cy="1352550"/>
              </a:xfrm>
            </p:grpSpPr>
            <p:sp>
              <p:nvSpPr>
                <p:cNvPr id="2168" name="Google Shape;2168;p45"/>
                <p:cNvSpPr/>
                <p:nvPr/>
              </p:nvSpPr>
              <p:spPr>
                <a:xfrm>
                  <a:off x="8291512" y="3068955"/>
                  <a:ext cx="171450" cy="94297"/>
                </a:xfrm>
                <a:custGeom>
                  <a:rect b="b" l="l" r="r" t="t"/>
                  <a:pathLst>
                    <a:path extrusionOk="0" h="94297" w="171450">
                      <a:moveTo>
                        <a:pt x="0" y="94297"/>
                      </a:moveTo>
                      <a:lnTo>
                        <a:pt x="18098" y="87630"/>
                      </a:lnTo>
                      <a:cubicBezTo>
                        <a:pt x="36195" y="80963"/>
                        <a:pt x="48577" y="63817"/>
                        <a:pt x="48577" y="43815"/>
                      </a:cubicBezTo>
                      <a:cubicBezTo>
                        <a:pt x="48577" y="24765"/>
                        <a:pt x="36195" y="7620"/>
                        <a:pt x="18098" y="0"/>
                      </a:cubicBezTo>
                      <a:lnTo>
                        <a:pt x="85725" y="24765"/>
                      </a:lnTo>
                      <a:lnTo>
                        <a:pt x="153352" y="0"/>
                      </a:lnTo>
                      <a:cubicBezTo>
                        <a:pt x="135255" y="6667"/>
                        <a:pt x="122873" y="23813"/>
                        <a:pt x="122873" y="43815"/>
                      </a:cubicBezTo>
                      <a:cubicBezTo>
                        <a:pt x="122873" y="62865"/>
                        <a:pt x="135255" y="80010"/>
                        <a:pt x="153352" y="87630"/>
                      </a:cubicBezTo>
                      <a:lnTo>
                        <a:pt x="171450" y="94297"/>
                      </a:lnTo>
                      <a:lnTo>
                        <a:pt x="85725" y="94297"/>
                      </a:lnTo>
                      <a:lnTo>
                        <a:pt x="0" y="94297"/>
                      </a:lnTo>
                      <a:close/>
                    </a:path>
                  </a:pathLst>
                </a:custGeom>
                <a:solidFill>
                  <a:srgbClr val="90773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45"/>
                <p:cNvSpPr/>
                <p:nvPr/>
              </p:nvSpPr>
              <p:spPr>
                <a:xfrm>
                  <a:off x="8237219" y="2814637"/>
                  <a:ext cx="280035" cy="280034"/>
                </a:xfrm>
                <a:custGeom>
                  <a:rect b="b" l="l" r="r" t="t"/>
                  <a:pathLst>
                    <a:path extrusionOk="0" h="280034" w="280035">
                      <a:moveTo>
                        <a:pt x="140018" y="0"/>
                      </a:moveTo>
                      <a:cubicBezTo>
                        <a:pt x="217170" y="0"/>
                        <a:pt x="280035" y="62865"/>
                        <a:pt x="280035" y="140017"/>
                      </a:cubicBezTo>
                      <a:cubicBezTo>
                        <a:pt x="280035" y="217170"/>
                        <a:pt x="217170" y="280035"/>
                        <a:pt x="140018" y="280035"/>
                      </a:cubicBezTo>
                      <a:cubicBezTo>
                        <a:pt x="62865" y="280035"/>
                        <a:pt x="0" y="217170"/>
                        <a:pt x="0" y="140017"/>
                      </a:cubicBezTo>
                      <a:cubicBezTo>
                        <a:pt x="0" y="61913"/>
                        <a:pt x="62865" y="0"/>
                        <a:pt x="14001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45"/>
                <p:cNvSpPr/>
                <p:nvPr/>
              </p:nvSpPr>
              <p:spPr>
                <a:xfrm>
                  <a:off x="8291512" y="2827020"/>
                  <a:ext cx="171450" cy="125729"/>
                </a:xfrm>
                <a:custGeom>
                  <a:rect b="b" l="l" r="r" t="t"/>
                  <a:pathLst>
                    <a:path extrusionOk="0" h="125729" w="171450">
                      <a:moveTo>
                        <a:pt x="85725" y="0"/>
                      </a:moveTo>
                      <a:cubicBezTo>
                        <a:pt x="133350" y="0"/>
                        <a:pt x="171450" y="28575"/>
                        <a:pt x="171450" y="62865"/>
                      </a:cubicBezTo>
                      <a:cubicBezTo>
                        <a:pt x="171450" y="98108"/>
                        <a:pt x="133350" y="125730"/>
                        <a:pt x="85725" y="125730"/>
                      </a:cubicBezTo>
                      <a:cubicBezTo>
                        <a:pt x="38100" y="125730"/>
                        <a:pt x="0" y="97155"/>
                        <a:pt x="0" y="62865"/>
                      </a:cubicBezTo>
                      <a:cubicBezTo>
                        <a:pt x="0" y="28575"/>
                        <a:pt x="38100" y="0"/>
                        <a:pt x="85725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45"/>
                <p:cNvSpPr/>
                <p:nvPr/>
              </p:nvSpPr>
              <p:spPr>
                <a:xfrm>
                  <a:off x="8246744" y="3153727"/>
                  <a:ext cx="260985" cy="89534"/>
                </a:xfrm>
                <a:custGeom>
                  <a:rect b="b" l="l" r="r" t="t"/>
                  <a:pathLst>
                    <a:path extrusionOk="0" h="89534" w="260985">
                      <a:moveTo>
                        <a:pt x="44768" y="0"/>
                      </a:moveTo>
                      <a:lnTo>
                        <a:pt x="216218" y="0"/>
                      </a:lnTo>
                      <a:cubicBezTo>
                        <a:pt x="240982" y="0"/>
                        <a:pt x="260985" y="20003"/>
                        <a:pt x="260985" y="44767"/>
                      </a:cubicBezTo>
                      <a:lnTo>
                        <a:pt x="260985" y="44767"/>
                      </a:lnTo>
                      <a:cubicBezTo>
                        <a:pt x="260985" y="69532"/>
                        <a:pt x="240982" y="89535"/>
                        <a:pt x="216218" y="89535"/>
                      </a:cubicBezTo>
                      <a:lnTo>
                        <a:pt x="44768" y="89535"/>
                      </a:lnTo>
                      <a:cubicBezTo>
                        <a:pt x="20003" y="89535"/>
                        <a:pt x="0" y="69532"/>
                        <a:pt x="0" y="44767"/>
                      </a:cubicBezTo>
                      <a:lnTo>
                        <a:pt x="0" y="44767"/>
                      </a:lnTo>
                      <a:cubicBezTo>
                        <a:pt x="0" y="20003"/>
                        <a:pt x="20003" y="0"/>
                        <a:pt x="4476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45"/>
                <p:cNvSpPr/>
                <p:nvPr/>
              </p:nvSpPr>
              <p:spPr>
                <a:xfrm>
                  <a:off x="8291512" y="3243262"/>
                  <a:ext cx="171450" cy="923925"/>
                </a:xfrm>
                <a:custGeom>
                  <a:rect b="b" l="l" r="r" t="t"/>
                  <a:pathLst>
                    <a:path extrusionOk="0" h="923925" w="171450">
                      <a:moveTo>
                        <a:pt x="0" y="0"/>
                      </a:moveTo>
                      <a:lnTo>
                        <a:pt x="171450" y="0"/>
                      </a:lnTo>
                      <a:lnTo>
                        <a:pt x="171450" y="923925"/>
                      </a:lnTo>
                      <a:lnTo>
                        <a:pt x="0" y="9239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1000">
                      <a:srgbClr val="8C7435"/>
                    </a:gs>
                    <a:gs pos="39000">
                      <a:srgbClr val="D8BF6D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45"/>
                <p:cNvSpPr/>
                <p:nvPr/>
              </p:nvSpPr>
              <p:spPr>
                <a:xfrm>
                  <a:off x="8291512" y="3243262"/>
                  <a:ext cx="171450" cy="133350"/>
                </a:xfrm>
                <a:custGeom>
                  <a:rect b="b" l="l" r="r" t="t"/>
                  <a:pathLst>
                    <a:path extrusionOk="0" h="133350" w="171450">
                      <a:moveTo>
                        <a:pt x="0" y="80963"/>
                      </a:moveTo>
                      <a:cubicBezTo>
                        <a:pt x="0" y="35243"/>
                        <a:pt x="161925" y="48578"/>
                        <a:pt x="171450" y="133350"/>
                      </a:cubicBezTo>
                      <a:lnTo>
                        <a:pt x="171450" y="0"/>
                      </a:lnTo>
                      <a:lnTo>
                        <a:pt x="0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A48D1F">
                    <a:alpha val="5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45"/>
                <p:cNvSpPr/>
                <p:nvPr/>
              </p:nvSpPr>
              <p:spPr>
                <a:xfrm>
                  <a:off x="8282939" y="3168967"/>
                  <a:ext cx="152400" cy="38100"/>
                </a:xfrm>
                <a:custGeom>
                  <a:rect b="b" l="l" r="r" t="t"/>
                  <a:pathLst>
                    <a:path extrusionOk="0" h="38100" w="152400">
                      <a:moveTo>
                        <a:pt x="19050" y="0"/>
                      </a:moveTo>
                      <a:lnTo>
                        <a:pt x="133350" y="0"/>
                      </a:lnTo>
                      <a:cubicBezTo>
                        <a:pt x="143828" y="0"/>
                        <a:pt x="152400" y="8572"/>
                        <a:pt x="152400" y="19050"/>
                      </a:cubicBezTo>
                      <a:lnTo>
                        <a:pt x="152400" y="19050"/>
                      </a:lnTo>
                      <a:cubicBezTo>
                        <a:pt x="152400" y="29527"/>
                        <a:pt x="143828" y="38100"/>
                        <a:pt x="133350" y="38100"/>
                      </a:cubicBezTo>
                      <a:lnTo>
                        <a:pt x="19050" y="38100"/>
                      </a:lnTo>
                      <a:cubicBezTo>
                        <a:pt x="8573" y="38100"/>
                        <a:pt x="0" y="29527"/>
                        <a:pt x="0" y="19050"/>
                      </a:cubicBezTo>
                      <a:lnTo>
                        <a:pt x="0" y="19050"/>
                      </a:lnTo>
                      <a:cubicBezTo>
                        <a:pt x="0" y="8572"/>
                        <a:pt x="8573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45"/>
                <p:cNvSpPr/>
                <p:nvPr/>
              </p:nvSpPr>
              <p:spPr>
                <a:xfrm>
                  <a:off x="8312425" y="3376612"/>
                  <a:ext cx="64812" cy="683894"/>
                </a:xfrm>
                <a:custGeom>
                  <a:rect b="b" l="l" r="r" t="t"/>
                  <a:pathLst>
                    <a:path extrusionOk="0" h="683894" w="64812">
                      <a:moveTo>
                        <a:pt x="32427" y="0"/>
                      </a:moveTo>
                      <a:lnTo>
                        <a:pt x="32427" y="0"/>
                      </a:lnTo>
                      <a:cubicBezTo>
                        <a:pt x="50525" y="0"/>
                        <a:pt x="64812" y="14288"/>
                        <a:pt x="64812" y="32385"/>
                      </a:cubicBezTo>
                      <a:lnTo>
                        <a:pt x="64812" y="651510"/>
                      </a:lnTo>
                      <a:cubicBezTo>
                        <a:pt x="64812" y="669607"/>
                        <a:pt x="50525" y="683895"/>
                        <a:pt x="32427" y="683895"/>
                      </a:cubicBezTo>
                      <a:lnTo>
                        <a:pt x="32427" y="683895"/>
                      </a:lnTo>
                      <a:cubicBezTo>
                        <a:pt x="14330" y="683895"/>
                        <a:pt x="42" y="669607"/>
                        <a:pt x="42" y="651510"/>
                      </a:cubicBezTo>
                      <a:lnTo>
                        <a:pt x="42" y="32385"/>
                      </a:lnTo>
                      <a:cubicBezTo>
                        <a:pt x="-910" y="15240"/>
                        <a:pt x="14330" y="0"/>
                        <a:pt x="324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7000">
                      <a:srgbClr val="8C7435"/>
                    </a:gs>
                    <a:gs pos="33000">
                      <a:srgbClr val="D8BF6D"/>
                    </a:gs>
                    <a:gs pos="75000">
                      <a:srgbClr val="F7E9BA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76" name="Google Shape;2176;p45"/>
            <p:cNvSpPr/>
            <p:nvPr/>
          </p:nvSpPr>
          <p:spPr>
            <a:xfrm>
              <a:off x="3600894" y="4387700"/>
              <a:ext cx="453892" cy="900224"/>
            </a:xfrm>
            <a:custGeom>
              <a:rect b="b" l="l" r="r" t="t"/>
              <a:pathLst>
                <a:path extrusionOk="0" h="900224" w="411693">
                  <a:moveTo>
                    <a:pt x="0" y="900224"/>
                  </a:moveTo>
                  <a:cubicBezTo>
                    <a:pt x="190573" y="533991"/>
                    <a:pt x="257950" y="465468"/>
                    <a:pt x="411693" y="0"/>
                  </a:cubicBezTo>
                  <a:cubicBezTo>
                    <a:pt x="319223" y="444205"/>
                    <a:pt x="385134" y="533992"/>
                    <a:pt x="0" y="900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5"/>
            <p:cNvSpPr/>
            <p:nvPr/>
          </p:nvSpPr>
          <p:spPr>
            <a:xfrm>
              <a:off x="6346246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3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7" y="115253"/>
                    <a:pt x="248602" y="161925"/>
                  </a:cubicBezTo>
                  <a:cubicBezTo>
                    <a:pt x="184785" y="130493"/>
                    <a:pt x="153352" y="214313"/>
                    <a:pt x="187643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3616481" y="5244817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7" y="330518"/>
                  </a:cubicBezTo>
                  <a:cubicBezTo>
                    <a:pt x="1145857" y="393382"/>
                    <a:pt x="982028" y="429578"/>
                    <a:pt x="806767" y="429578"/>
                  </a:cubicBezTo>
                  <a:cubicBezTo>
                    <a:pt x="631507" y="429578"/>
                    <a:pt x="468630" y="393382"/>
                    <a:pt x="330517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2" y="233363"/>
                  </a:cubicBezTo>
                  <a:cubicBezTo>
                    <a:pt x="498157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2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3617335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4785" y="130493"/>
                    <a:pt x="152400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5"/>
            <p:cNvSpPr/>
            <p:nvPr/>
          </p:nvSpPr>
          <p:spPr>
            <a:xfrm>
              <a:off x="4840434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5250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4980509" y="5244817"/>
              <a:ext cx="1448148" cy="385545"/>
            </a:xfrm>
            <a:custGeom>
              <a:rect b="b" l="l" r="r" t="t"/>
              <a:pathLst>
                <a:path extrusionOk="0" h="429577" w="1613535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8" y="330518"/>
                  </a:cubicBezTo>
                  <a:cubicBezTo>
                    <a:pt x="1145858" y="393382"/>
                    <a:pt x="982028" y="429578"/>
                    <a:pt x="806768" y="429578"/>
                  </a:cubicBezTo>
                  <a:cubicBezTo>
                    <a:pt x="631508" y="429578"/>
                    <a:pt x="468630" y="393382"/>
                    <a:pt x="330518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3" y="233363"/>
                  </a:cubicBezTo>
                  <a:cubicBezTo>
                    <a:pt x="498158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3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4981363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3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5738" y="130493"/>
                    <a:pt x="153353" y="214313"/>
                    <a:pt x="187643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5"/>
            <p:cNvSpPr/>
            <p:nvPr/>
          </p:nvSpPr>
          <p:spPr>
            <a:xfrm>
              <a:off x="6204462" y="524481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6203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4" name="Google Shape;2184;p45"/>
            <p:cNvGrpSpPr/>
            <p:nvPr/>
          </p:nvGrpSpPr>
          <p:grpSpPr>
            <a:xfrm>
              <a:off x="4895392" y="4933722"/>
              <a:ext cx="251107" cy="1212832"/>
              <a:chOff x="8237219" y="2814637"/>
              <a:chExt cx="280035" cy="1352550"/>
            </a:xfrm>
          </p:grpSpPr>
          <p:sp>
            <p:nvSpPr>
              <p:cNvPr id="2185" name="Google Shape;2185;p45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3" name="Google Shape;2193;p45"/>
            <p:cNvGrpSpPr/>
            <p:nvPr/>
          </p:nvGrpSpPr>
          <p:grpSpPr>
            <a:xfrm>
              <a:off x="3541706" y="4926082"/>
              <a:ext cx="251107" cy="1212832"/>
              <a:chOff x="8237219" y="2814637"/>
              <a:chExt cx="280035" cy="1352550"/>
            </a:xfrm>
          </p:grpSpPr>
          <p:sp>
            <p:nvSpPr>
              <p:cNvPr id="2194" name="Google Shape;2194;p45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2" name="Google Shape;2202;p45"/>
            <p:cNvSpPr/>
            <p:nvPr/>
          </p:nvSpPr>
          <p:spPr>
            <a:xfrm>
              <a:off x="5871426" y="5245514"/>
              <a:ext cx="555665" cy="372723"/>
            </a:xfrm>
            <a:custGeom>
              <a:rect b="b" l="l" r="r" t="t"/>
              <a:pathLst>
                <a:path extrusionOk="0" h="415290" w="619125">
                  <a:moveTo>
                    <a:pt x="619125" y="56197"/>
                  </a:moveTo>
                  <a:cubicBezTo>
                    <a:pt x="548640" y="169545"/>
                    <a:pt x="432435" y="264795"/>
                    <a:pt x="288608" y="330518"/>
                  </a:cubicBezTo>
                  <a:cubicBezTo>
                    <a:pt x="201930" y="370522"/>
                    <a:pt x="104775" y="399097"/>
                    <a:pt x="0" y="415290"/>
                  </a:cubicBezTo>
                  <a:lnTo>
                    <a:pt x="0" y="306705"/>
                  </a:lnTo>
                  <a:cubicBezTo>
                    <a:pt x="88583" y="291465"/>
                    <a:pt x="170498" y="266700"/>
                    <a:pt x="243840" y="233363"/>
                  </a:cubicBezTo>
                  <a:cubicBezTo>
                    <a:pt x="368618" y="176213"/>
                    <a:pt x="468630" y="95250"/>
                    <a:pt x="527685" y="0"/>
                  </a:cubicBezTo>
                  <a:lnTo>
                    <a:pt x="61912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5"/>
            <p:cNvSpPr/>
            <p:nvPr/>
          </p:nvSpPr>
          <p:spPr>
            <a:xfrm>
              <a:off x="6203677" y="5245514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6203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5"/>
            <p:cNvSpPr/>
            <p:nvPr/>
          </p:nvSpPr>
          <p:spPr>
            <a:xfrm>
              <a:off x="6344608" y="5245514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8" y="330518"/>
                  </a:cubicBezTo>
                  <a:cubicBezTo>
                    <a:pt x="1145858" y="393382"/>
                    <a:pt x="982027" y="429578"/>
                    <a:pt x="806768" y="429578"/>
                  </a:cubicBezTo>
                  <a:cubicBezTo>
                    <a:pt x="631508" y="429578"/>
                    <a:pt x="468630" y="393382"/>
                    <a:pt x="330518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3" y="233363"/>
                  </a:cubicBezTo>
                  <a:cubicBezTo>
                    <a:pt x="498158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3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5"/>
            <p:cNvSpPr/>
            <p:nvPr/>
          </p:nvSpPr>
          <p:spPr>
            <a:xfrm>
              <a:off x="6345462" y="5245514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7" y="115253"/>
                    <a:pt x="248602" y="161925"/>
                  </a:cubicBezTo>
                  <a:cubicBezTo>
                    <a:pt x="184785" y="130493"/>
                    <a:pt x="153352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5"/>
            <p:cNvSpPr/>
            <p:nvPr/>
          </p:nvSpPr>
          <p:spPr>
            <a:xfrm>
              <a:off x="7568561" y="5245514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2" y="128588"/>
                    <a:pt x="248602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7" y="130493"/>
                    <a:pt x="95250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7" name="Google Shape;2207;p45"/>
            <p:cNvGrpSpPr/>
            <p:nvPr/>
          </p:nvGrpSpPr>
          <p:grpSpPr>
            <a:xfrm>
              <a:off x="7634714" y="4926779"/>
              <a:ext cx="251107" cy="1212832"/>
              <a:chOff x="8237219" y="2814637"/>
              <a:chExt cx="280035" cy="1352550"/>
            </a:xfrm>
          </p:grpSpPr>
          <p:sp>
            <p:nvSpPr>
              <p:cNvPr id="2208" name="Google Shape;2208;p45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6" name="Google Shape;2216;p45"/>
            <p:cNvGrpSpPr/>
            <p:nvPr/>
          </p:nvGrpSpPr>
          <p:grpSpPr>
            <a:xfrm>
              <a:off x="6246943" y="4924161"/>
              <a:ext cx="251107" cy="1212832"/>
              <a:chOff x="8237219" y="2814637"/>
              <a:chExt cx="280035" cy="1352550"/>
            </a:xfrm>
          </p:grpSpPr>
          <p:sp>
            <p:nvSpPr>
              <p:cNvPr id="2217" name="Google Shape;2217;p45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5" name="Google Shape;2225;p45"/>
            <p:cNvGrpSpPr/>
            <p:nvPr/>
          </p:nvGrpSpPr>
          <p:grpSpPr>
            <a:xfrm>
              <a:off x="3956219" y="4186401"/>
              <a:ext cx="215991" cy="1043222"/>
              <a:chOff x="8237219" y="2814637"/>
              <a:chExt cx="280035" cy="1352550"/>
            </a:xfrm>
          </p:grpSpPr>
          <p:sp>
            <p:nvSpPr>
              <p:cNvPr id="2226" name="Google Shape;2226;p45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45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45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45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4" name="Google Shape;2234;p45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2235" name="Google Shape;2235;p45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7" name="Google Shape;2237;p45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238" name="Google Shape;2238;p45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239" name="Google Shape;2239;p45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45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1" name="Google Shape;2241;p45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45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45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45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45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45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45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45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45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45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45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45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45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45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45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45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58" name="Google Shape;2258;p45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259" name="Google Shape;2259;p45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5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5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5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63" name="Google Shape;2263;p45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2264" name="Google Shape;2264;p45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6" name="Google Shape;2266;p45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267" name="Google Shape;2267;p45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268" name="Google Shape;2268;p45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5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70" name="Google Shape;2270;p45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45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45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45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45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45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45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45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45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45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45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45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45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45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45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45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87" name="Google Shape;2287;p45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288" name="Google Shape;2288;p45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5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5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45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92" name="Google Shape;2292;p45">
            <a:hlinkClick action="ppaction://hlinksldjump" r:id="rId3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2293" name="Google Shape;2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750" y="1660925"/>
            <a:ext cx="3685000" cy="27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B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384" name="Google Shape;384;p10"/>
          <p:cNvPicPr preferRelativeResize="0"/>
          <p:nvPr/>
        </p:nvPicPr>
        <p:blipFill rotWithShape="1">
          <a:blip r:embed="rId3">
            <a:alphaModFix/>
          </a:blip>
          <a:srcRect b="0" l="2207" r="2217" t="0"/>
          <a:stretch/>
        </p:blipFill>
        <p:spPr>
          <a:xfrm>
            <a:off x="5025002" y="2162975"/>
            <a:ext cx="3532398" cy="2771873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85" name="Google Shape;385;p10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386" name="Google Shape;386;p10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" name="Google Shape;388;p1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389" name="Google Shape;389;p1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390" name="Google Shape;390;p1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2" name="Google Shape;392;p1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" name="Google Shape;409;p1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410" name="Google Shape;410;p1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4" name="Google Shape;414;p10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415" name="Google Shape;415;p10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7" name="Google Shape;417;p1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418" name="Google Shape;418;p1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419" name="Google Shape;419;p1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1" name="Google Shape;421;p1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8" name="Google Shape;438;p1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439" name="Google Shape;439;p1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43" name="Google Shape;443;p10">
            <a:hlinkClick action="ppaction://hlinksldjump" r:id="rId4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46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Z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2299" name="Google Shape;2299;p46"/>
          <p:cNvGrpSpPr/>
          <p:nvPr/>
        </p:nvGrpSpPr>
        <p:grpSpPr>
          <a:xfrm>
            <a:off x="3994744" y="4577091"/>
            <a:ext cx="5729892" cy="1906436"/>
            <a:chOff x="2051414" y="1875592"/>
            <a:chExt cx="5729892" cy="1906436"/>
          </a:xfrm>
        </p:grpSpPr>
        <p:grpSp>
          <p:nvGrpSpPr>
            <p:cNvPr id="2300" name="Google Shape;2300;p46"/>
            <p:cNvGrpSpPr/>
            <p:nvPr/>
          </p:nvGrpSpPr>
          <p:grpSpPr>
            <a:xfrm>
              <a:off x="2108793" y="1875592"/>
              <a:ext cx="571316" cy="1101523"/>
              <a:chOff x="7240773" y="3523638"/>
              <a:chExt cx="571316" cy="1101523"/>
            </a:xfrm>
          </p:grpSpPr>
          <p:sp>
            <p:nvSpPr>
              <p:cNvPr id="2301" name="Google Shape;2301;p46"/>
              <p:cNvSpPr/>
              <p:nvPr/>
            </p:nvSpPr>
            <p:spPr>
              <a:xfrm>
                <a:off x="7240773" y="3724937"/>
                <a:ext cx="453892" cy="900224"/>
              </a:xfrm>
              <a:custGeom>
                <a:rect b="b" l="l" r="r" t="t"/>
                <a:pathLst>
                  <a:path extrusionOk="0" h="900224" w="411693">
                    <a:moveTo>
                      <a:pt x="0" y="900224"/>
                    </a:moveTo>
                    <a:cubicBezTo>
                      <a:pt x="190573" y="533991"/>
                      <a:pt x="257950" y="465468"/>
                      <a:pt x="411693" y="0"/>
                    </a:cubicBezTo>
                    <a:cubicBezTo>
                      <a:pt x="319223" y="444205"/>
                      <a:pt x="385134" y="533992"/>
                      <a:pt x="0" y="900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02" name="Google Shape;2302;p46"/>
              <p:cNvGrpSpPr/>
              <p:nvPr/>
            </p:nvGrpSpPr>
            <p:grpSpPr>
              <a:xfrm>
                <a:off x="7596098" y="3523638"/>
                <a:ext cx="215991" cy="1043222"/>
                <a:chOff x="8237219" y="2814637"/>
                <a:chExt cx="280035" cy="1352550"/>
              </a:xfrm>
            </p:grpSpPr>
            <p:sp>
              <p:nvSpPr>
                <p:cNvPr id="2303" name="Google Shape;2303;p46"/>
                <p:cNvSpPr/>
                <p:nvPr/>
              </p:nvSpPr>
              <p:spPr>
                <a:xfrm>
                  <a:off x="8291512" y="3068955"/>
                  <a:ext cx="171450" cy="94297"/>
                </a:xfrm>
                <a:custGeom>
                  <a:rect b="b" l="l" r="r" t="t"/>
                  <a:pathLst>
                    <a:path extrusionOk="0" h="94297" w="171450">
                      <a:moveTo>
                        <a:pt x="0" y="94297"/>
                      </a:moveTo>
                      <a:lnTo>
                        <a:pt x="18098" y="87630"/>
                      </a:lnTo>
                      <a:cubicBezTo>
                        <a:pt x="36195" y="80963"/>
                        <a:pt x="48577" y="63817"/>
                        <a:pt x="48577" y="43815"/>
                      </a:cubicBezTo>
                      <a:cubicBezTo>
                        <a:pt x="48577" y="24765"/>
                        <a:pt x="36195" y="7620"/>
                        <a:pt x="18098" y="0"/>
                      </a:cubicBezTo>
                      <a:lnTo>
                        <a:pt x="85725" y="24765"/>
                      </a:lnTo>
                      <a:lnTo>
                        <a:pt x="153352" y="0"/>
                      </a:lnTo>
                      <a:cubicBezTo>
                        <a:pt x="135255" y="6667"/>
                        <a:pt x="122873" y="23813"/>
                        <a:pt x="122873" y="43815"/>
                      </a:cubicBezTo>
                      <a:cubicBezTo>
                        <a:pt x="122873" y="62865"/>
                        <a:pt x="135255" y="80010"/>
                        <a:pt x="153352" y="87630"/>
                      </a:cubicBezTo>
                      <a:lnTo>
                        <a:pt x="171450" y="94297"/>
                      </a:lnTo>
                      <a:lnTo>
                        <a:pt x="85725" y="94297"/>
                      </a:lnTo>
                      <a:lnTo>
                        <a:pt x="0" y="94297"/>
                      </a:lnTo>
                      <a:close/>
                    </a:path>
                  </a:pathLst>
                </a:custGeom>
                <a:solidFill>
                  <a:srgbClr val="90773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6"/>
                <p:cNvSpPr/>
                <p:nvPr/>
              </p:nvSpPr>
              <p:spPr>
                <a:xfrm>
                  <a:off x="8237219" y="2814637"/>
                  <a:ext cx="280035" cy="280034"/>
                </a:xfrm>
                <a:custGeom>
                  <a:rect b="b" l="l" r="r" t="t"/>
                  <a:pathLst>
                    <a:path extrusionOk="0" h="280034" w="280035">
                      <a:moveTo>
                        <a:pt x="140018" y="0"/>
                      </a:moveTo>
                      <a:cubicBezTo>
                        <a:pt x="217170" y="0"/>
                        <a:pt x="280035" y="62865"/>
                        <a:pt x="280035" y="140017"/>
                      </a:cubicBezTo>
                      <a:cubicBezTo>
                        <a:pt x="280035" y="217170"/>
                        <a:pt x="217170" y="280035"/>
                        <a:pt x="140018" y="280035"/>
                      </a:cubicBezTo>
                      <a:cubicBezTo>
                        <a:pt x="62865" y="280035"/>
                        <a:pt x="0" y="217170"/>
                        <a:pt x="0" y="140017"/>
                      </a:cubicBezTo>
                      <a:cubicBezTo>
                        <a:pt x="0" y="61913"/>
                        <a:pt x="62865" y="0"/>
                        <a:pt x="14001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6"/>
                <p:cNvSpPr/>
                <p:nvPr/>
              </p:nvSpPr>
              <p:spPr>
                <a:xfrm>
                  <a:off x="8291512" y="2827020"/>
                  <a:ext cx="171450" cy="125729"/>
                </a:xfrm>
                <a:custGeom>
                  <a:rect b="b" l="l" r="r" t="t"/>
                  <a:pathLst>
                    <a:path extrusionOk="0" h="125729" w="171450">
                      <a:moveTo>
                        <a:pt x="85725" y="0"/>
                      </a:moveTo>
                      <a:cubicBezTo>
                        <a:pt x="133350" y="0"/>
                        <a:pt x="171450" y="28575"/>
                        <a:pt x="171450" y="62865"/>
                      </a:cubicBezTo>
                      <a:cubicBezTo>
                        <a:pt x="171450" y="98108"/>
                        <a:pt x="133350" y="125730"/>
                        <a:pt x="85725" y="125730"/>
                      </a:cubicBezTo>
                      <a:cubicBezTo>
                        <a:pt x="38100" y="125730"/>
                        <a:pt x="0" y="97155"/>
                        <a:pt x="0" y="62865"/>
                      </a:cubicBezTo>
                      <a:cubicBezTo>
                        <a:pt x="0" y="28575"/>
                        <a:pt x="38100" y="0"/>
                        <a:pt x="85725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6"/>
                <p:cNvSpPr/>
                <p:nvPr/>
              </p:nvSpPr>
              <p:spPr>
                <a:xfrm>
                  <a:off x="8246744" y="3153727"/>
                  <a:ext cx="260985" cy="89534"/>
                </a:xfrm>
                <a:custGeom>
                  <a:rect b="b" l="l" r="r" t="t"/>
                  <a:pathLst>
                    <a:path extrusionOk="0" h="89534" w="260985">
                      <a:moveTo>
                        <a:pt x="44768" y="0"/>
                      </a:moveTo>
                      <a:lnTo>
                        <a:pt x="216218" y="0"/>
                      </a:lnTo>
                      <a:cubicBezTo>
                        <a:pt x="240982" y="0"/>
                        <a:pt x="260985" y="20003"/>
                        <a:pt x="260985" y="44767"/>
                      </a:cubicBezTo>
                      <a:lnTo>
                        <a:pt x="260985" y="44767"/>
                      </a:lnTo>
                      <a:cubicBezTo>
                        <a:pt x="260985" y="69532"/>
                        <a:pt x="240982" y="89535"/>
                        <a:pt x="216218" y="89535"/>
                      </a:cubicBezTo>
                      <a:lnTo>
                        <a:pt x="44768" y="89535"/>
                      </a:lnTo>
                      <a:cubicBezTo>
                        <a:pt x="20003" y="89535"/>
                        <a:pt x="0" y="69532"/>
                        <a:pt x="0" y="44767"/>
                      </a:cubicBezTo>
                      <a:lnTo>
                        <a:pt x="0" y="44767"/>
                      </a:lnTo>
                      <a:cubicBezTo>
                        <a:pt x="0" y="20003"/>
                        <a:pt x="20003" y="0"/>
                        <a:pt x="4476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6"/>
                <p:cNvSpPr/>
                <p:nvPr/>
              </p:nvSpPr>
              <p:spPr>
                <a:xfrm>
                  <a:off x="8291512" y="3243262"/>
                  <a:ext cx="171450" cy="923925"/>
                </a:xfrm>
                <a:custGeom>
                  <a:rect b="b" l="l" r="r" t="t"/>
                  <a:pathLst>
                    <a:path extrusionOk="0" h="923925" w="171450">
                      <a:moveTo>
                        <a:pt x="0" y="0"/>
                      </a:moveTo>
                      <a:lnTo>
                        <a:pt x="171450" y="0"/>
                      </a:lnTo>
                      <a:lnTo>
                        <a:pt x="171450" y="923925"/>
                      </a:lnTo>
                      <a:lnTo>
                        <a:pt x="0" y="9239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1000">
                      <a:srgbClr val="8C7435"/>
                    </a:gs>
                    <a:gs pos="39000">
                      <a:srgbClr val="D8BF6D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6"/>
                <p:cNvSpPr/>
                <p:nvPr/>
              </p:nvSpPr>
              <p:spPr>
                <a:xfrm>
                  <a:off x="8291512" y="3243262"/>
                  <a:ext cx="171450" cy="133350"/>
                </a:xfrm>
                <a:custGeom>
                  <a:rect b="b" l="l" r="r" t="t"/>
                  <a:pathLst>
                    <a:path extrusionOk="0" h="133350" w="171450">
                      <a:moveTo>
                        <a:pt x="0" y="80963"/>
                      </a:moveTo>
                      <a:cubicBezTo>
                        <a:pt x="0" y="35243"/>
                        <a:pt x="161925" y="48578"/>
                        <a:pt x="171450" y="133350"/>
                      </a:cubicBezTo>
                      <a:lnTo>
                        <a:pt x="171450" y="0"/>
                      </a:lnTo>
                      <a:lnTo>
                        <a:pt x="0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A48D1F">
                    <a:alpha val="5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6"/>
                <p:cNvSpPr/>
                <p:nvPr/>
              </p:nvSpPr>
              <p:spPr>
                <a:xfrm>
                  <a:off x="8282939" y="3168967"/>
                  <a:ext cx="152400" cy="38100"/>
                </a:xfrm>
                <a:custGeom>
                  <a:rect b="b" l="l" r="r" t="t"/>
                  <a:pathLst>
                    <a:path extrusionOk="0" h="38100" w="152400">
                      <a:moveTo>
                        <a:pt x="19050" y="0"/>
                      </a:moveTo>
                      <a:lnTo>
                        <a:pt x="133350" y="0"/>
                      </a:lnTo>
                      <a:cubicBezTo>
                        <a:pt x="143828" y="0"/>
                        <a:pt x="152400" y="8572"/>
                        <a:pt x="152400" y="19050"/>
                      </a:cubicBezTo>
                      <a:lnTo>
                        <a:pt x="152400" y="19050"/>
                      </a:lnTo>
                      <a:cubicBezTo>
                        <a:pt x="152400" y="29527"/>
                        <a:pt x="143828" y="38100"/>
                        <a:pt x="133350" y="38100"/>
                      </a:cubicBezTo>
                      <a:lnTo>
                        <a:pt x="19050" y="38100"/>
                      </a:lnTo>
                      <a:cubicBezTo>
                        <a:pt x="8573" y="38100"/>
                        <a:pt x="0" y="29527"/>
                        <a:pt x="0" y="19050"/>
                      </a:cubicBezTo>
                      <a:lnTo>
                        <a:pt x="0" y="19050"/>
                      </a:lnTo>
                      <a:cubicBezTo>
                        <a:pt x="0" y="8572"/>
                        <a:pt x="8573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6"/>
                <p:cNvSpPr/>
                <p:nvPr/>
              </p:nvSpPr>
              <p:spPr>
                <a:xfrm>
                  <a:off x="8312425" y="3376612"/>
                  <a:ext cx="64812" cy="683894"/>
                </a:xfrm>
                <a:custGeom>
                  <a:rect b="b" l="l" r="r" t="t"/>
                  <a:pathLst>
                    <a:path extrusionOk="0" h="683894" w="64812">
                      <a:moveTo>
                        <a:pt x="32427" y="0"/>
                      </a:moveTo>
                      <a:lnTo>
                        <a:pt x="32427" y="0"/>
                      </a:lnTo>
                      <a:cubicBezTo>
                        <a:pt x="50525" y="0"/>
                        <a:pt x="64812" y="14288"/>
                        <a:pt x="64812" y="32385"/>
                      </a:cubicBezTo>
                      <a:lnTo>
                        <a:pt x="64812" y="651510"/>
                      </a:lnTo>
                      <a:cubicBezTo>
                        <a:pt x="64812" y="669607"/>
                        <a:pt x="50525" y="683895"/>
                        <a:pt x="32427" y="683895"/>
                      </a:cubicBezTo>
                      <a:lnTo>
                        <a:pt x="32427" y="683895"/>
                      </a:lnTo>
                      <a:cubicBezTo>
                        <a:pt x="14330" y="683895"/>
                        <a:pt x="42" y="669607"/>
                        <a:pt x="42" y="651510"/>
                      </a:cubicBezTo>
                      <a:lnTo>
                        <a:pt x="42" y="32385"/>
                      </a:lnTo>
                      <a:cubicBezTo>
                        <a:pt x="-910" y="15240"/>
                        <a:pt x="14330" y="0"/>
                        <a:pt x="324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7000">
                      <a:srgbClr val="8C7435"/>
                    </a:gs>
                    <a:gs pos="33000">
                      <a:srgbClr val="D8BF6D"/>
                    </a:gs>
                    <a:gs pos="75000">
                      <a:srgbClr val="F7E9BA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11" name="Google Shape;2311;p46"/>
            <p:cNvGrpSpPr/>
            <p:nvPr/>
          </p:nvGrpSpPr>
          <p:grpSpPr>
            <a:xfrm flipH="1">
              <a:off x="7145355" y="1875592"/>
              <a:ext cx="571316" cy="1101523"/>
              <a:chOff x="7240773" y="3523638"/>
              <a:chExt cx="571316" cy="1101523"/>
            </a:xfrm>
          </p:grpSpPr>
          <p:sp>
            <p:nvSpPr>
              <p:cNvPr id="2312" name="Google Shape;2312;p46"/>
              <p:cNvSpPr/>
              <p:nvPr/>
            </p:nvSpPr>
            <p:spPr>
              <a:xfrm>
                <a:off x="7240773" y="3724937"/>
                <a:ext cx="453892" cy="900224"/>
              </a:xfrm>
              <a:custGeom>
                <a:rect b="b" l="l" r="r" t="t"/>
                <a:pathLst>
                  <a:path extrusionOk="0" h="900224" w="411693">
                    <a:moveTo>
                      <a:pt x="0" y="900224"/>
                    </a:moveTo>
                    <a:cubicBezTo>
                      <a:pt x="190573" y="533991"/>
                      <a:pt x="257950" y="465468"/>
                      <a:pt x="411693" y="0"/>
                    </a:cubicBezTo>
                    <a:cubicBezTo>
                      <a:pt x="319223" y="444205"/>
                      <a:pt x="385134" y="533992"/>
                      <a:pt x="0" y="900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3" name="Google Shape;2313;p46"/>
              <p:cNvGrpSpPr/>
              <p:nvPr/>
            </p:nvGrpSpPr>
            <p:grpSpPr>
              <a:xfrm>
                <a:off x="7596098" y="3523638"/>
                <a:ext cx="215991" cy="1043222"/>
                <a:chOff x="8237219" y="2814637"/>
                <a:chExt cx="280035" cy="1352550"/>
              </a:xfrm>
            </p:grpSpPr>
            <p:sp>
              <p:nvSpPr>
                <p:cNvPr id="2314" name="Google Shape;2314;p46"/>
                <p:cNvSpPr/>
                <p:nvPr/>
              </p:nvSpPr>
              <p:spPr>
                <a:xfrm>
                  <a:off x="8291512" y="3068955"/>
                  <a:ext cx="171450" cy="94297"/>
                </a:xfrm>
                <a:custGeom>
                  <a:rect b="b" l="l" r="r" t="t"/>
                  <a:pathLst>
                    <a:path extrusionOk="0" h="94297" w="171450">
                      <a:moveTo>
                        <a:pt x="0" y="94297"/>
                      </a:moveTo>
                      <a:lnTo>
                        <a:pt x="18098" y="87630"/>
                      </a:lnTo>
                      <a:cubicBezTo>
                        <a:pt x="36195" y="80963"/>
                        <a:pt x="48577" y="63817"/>
                        <a:pt x="48577" y="43815"/>
                      </a:cubicBezTo>
                      <a:cubicBezTo>
                        <a:pt x="48577" y="24765"/>
                        <a:pt x="36195" y="7620"/>
                        <a:pt x="18098" y="0"/>
                      </a:cubicBezTo>
                      <a:lnTo>
                        <a:pt x="85725" y="24765"/>
                      </a:lnTo>
                      <a:lnTo>
                        <a:pt x="153352" y="0"/>
                      </a:lnTo>
                      <a:cubicBezTo>
                        <a:pt x="135255" y="6667"/>
                        <a:pt x="122873" y="23813"/>
                        <a:pt x="122873" y="43815"/>
                      </a:cubicBezTo>
                      <a:cubicBezTo>
                        <a:pt x="122873" y="62865"/>
                        <a:pt x="135255" y="80010"/>
                        <a:pt x="153352" y="87630"/>
                      </a:cubicBezTo>
                      <a:lnTo>
                        <a:pt x="171450" y="94297"/>
                      </a:lnTo>
                      <a:lnTo>
                        <a:pt x="85725" y="94297"/>
                      </a:lnTo>
                      <a:lnTo>
                        <a:pt x="0" y="94297"/>
                      </a:lnTo>
                      <a:close/>
                    </a:path>
                  </a:pathLst>
                </a:custGeom>
                <a:solidFill>
                  <a:srgbClr val="90773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6"/>
                <p:cNvSpPr/>
                <p:nvPr/>
              </p:nvSpPr>
              <p:spPr>
                <a:xfrm>
                  <a:off x="8237219" y="2814637"/>
                  <a:ext cx="280035" cy="280034"/>
                </a:xfrm>
                <a:custGeom>
                  <a:rect b="b" l="l" r="r" t="t"/>
                  <a:pathLst>
                    <a:path extrusionOk="0" h="280034" w="280035">
                      <a:moveTo>
                        <a:pt x="140018" y="0"/>
                      </a:moveTo>
                      <a:cubicBezTo>
                        <a:pt x="217170" y="0"/>
                        <a:pt x="280035" y="62865"/>
                        <a:pt x="280035" y="140017"/>
                      </a:cubicBezTo>
                      <a:cubicBezTo>
                        <a:pt x="280035" y="217170"/>
                        <a:pt x="217170" y="280035"/>
                        <a:pt x="140018" y="280035"/>
                      </a:cubicBezTo>
                      <a:cubicBezTo>
                        <a:pt x="62865" y="280035"/>
                        <a:pt x="0" y="217170"/>
                        <a:pt x="0" y="140017"/>
                      </a:cubicBezTo>
                      <a:cubicBezTo>
                        <a:pt x="0" y="61913"/>
                        <a:pt x="62865" y="0"/>
                        <a:pt x="14001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  <a:effectLst>
                  <a:outerShdw blurRad="50800" rotWithShape="0" dir="162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6"/>
                <p:cNvSpPr/>
                <p:nvPr/>
              </p:nvSpPr>
              <p:spPr>
                <a:xfrm>
                  <a:off x="8291512" y="2827020"/>
                  <a:ext cx="171450" cy="125729"/>
                </a:xfrm>
                <a:custGeom>
                  <a:rect b="b" l="l" r="r" t="t"/>
                  <a:pathLst>
                    <a:path extrusionOk="0" h="125729" w="171450">
                      <a:moveTo>
                        <a:pt x="85725" y="0"/>
                      </a:moveTo>
                      <a:cubicBezTo>
                        <a:pt x="133350" y="0"/>
                        <a:pt x="171450" y="28575"/>
                        <a:pt x="171450" y="62865"/>
                      </a:cubicBezTo>
                      <a:cubicBezTo>
                        <a:pt x="171450" y="98108"/>
                        <a:pt x="133350" y="125730"/>
                        <a:pt x="85725" y="125730"/>
                      </a:cubicBezTo>
                      <a:cubicBezTo>
                        <a:pt x="38100" y="125730"/>
                        <a:pt x="0" y="97155"/>
                        <a:pt x="0" y="62865"/>
                      </a:cubicBezTo>
                      <a:cubicBezTo>
                        <a:pt x="0" y="28575"/>
                        <a:pt x="38100" y="0"/>
                        <a:pt x="85725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6"/>
                <p:cNvSpPr/>
                <p:nvPr/>
              </p:nvSpPr>
              <p:spPr>
                <a:xfrm>
                  <a:off x="8246744" y="3153727"/>
                  <a:ext cx="260985" cy="89534"/>
                </a:xfrm>
                <a:custGeom>
                  <a:rect b="b" l="l" r="r" t="t"/>
                  <a:pathLst>
                    <a:path extrusionOk="0" h="89534" w="260985">
                      <a:moveTo>
                        <a:pt x="44768" y="0"/>
                      </a:moveTo>
                      <a:lnTo>
                        <a:pt x="216218" y="0"/>
                      </a:lnTo>
                      <a:cubicBezTo>
                        <a:pt x="240982" y="0"/>
                        <a:pt x="260985" y="20003"/>
                        <a:pt x="260985" y="44767"/>
                      </a:cubicBezTo>
                      <a:lnTo>
                        <a:pt x="260985" y="44767"/>
                      </a:lnTo>
                      <a:cubicBezTo>
                        <a:pt x="260985" y="69532"/>
                        <a:pt x="240982" y="89535"/>
                        <a:pt x="216218" y="89535"/>
                      </a:cubicBezTo>
                      <a:lnTo>
                        <a:pt x="44768" y="89535"/>
                      </a:lnTo>
                      <a:cubicBezTo>
                        <a:pt x="20003" y="89535"/>
                        <a:pt x="0" y="69532"/>
                        <a:pt x="0" y="44767"/>
                      </a:cubicBezTo>
                      <a:lnTo>
                        <a:pt x="0" y="44767"/>
                      </a:lnTo>
                      <a:cubicBezTo>
                        <a:pt x="0" y="20003"/>
                        <a:pt x="20003" y="0"/>
                        <a:pt x="44768" y="0"/>
                      </a:cubicBezTo>
                      <a:close/>
                    </a:path>
                  </a:pathLst>
                </a:custGeom>
                <a:solidFill>
                  <a:srgbClr val="D9C06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6"/>
                <p:cNvSpPr/>
                <p:nvPr/>
              </p:nvSpPr>
              <p:spPr>
                <a:xfrm>
                  <a:off x="8291512" y="3243262"/>
                  <a:ext cx="171450" cy="923925"/>
                </a:xfrm>
                <a:custGeom>
                  <a:rect b="b" l="l" r="r" t="t"/>
                  <a:pathLst>
                    <a:path extrusionOk="0" h="923925" w="171450">
                      <a:moveTo>
                        <a:pt x="0" y="0"/>
                      </a:moveTo>
                      <a:lnTo>
                        <a:pt x="171450" y="0"/>
                      </a:lnTo>
                      <a:lnTo>
                        <a:pt x="171450" y="923925"/>
                      </a:lnTo>
                      <a:lnTo>
                        <a:pt x="0" y="9239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1000">
                      <a:srgbClr val="8C7435"/>
                    </a:gs>
                    <a:gs pos="39000">
                      <a:srgbClr val="D8BF6D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6"/>
                <p:cNvSpPr/>
                <p:nvPr/>
              </p:nvSpPr>
              <p:spPr>
                <a:xfrm>
                  <a:off x="8291512" y="3243262"/>
                  <a:ext cx="171450" cy="133350"/>
                </a:xfrm>
                <a:custGeom>
                  <a:rect b="b" l="l" r="r" t="t"/>
                  <a:pathLst>
                    <a:path extrusionOk="0" h="133350" w="171450">
                      <a:moveTo>
                        <a:pt x="0" y="80963"/>
                      </a:moveTo>
                      <a:cubicBezTo>
                        <a:pt x="0" y="35243"/>
                        <a:pt x="161925" y="48578"/>
                        <a:pt x="171450" y="133350"/>
                      </a:cubicBezTo>
                      <a:lnTo>
                        <a:pt x="171450" y="0"/>
                      </a:lnTo>
                      <a:lnTo>
                        <a:pt x="0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A48D1F">
                    <a:alpha val="5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6"/>
                <p:cNvSpPr/>
                <p:nvPr/>
              </p:nvSpPr>
              <p:spPr>
                <a:xfrm>
                  <a:off x="8282939" y="3168967"/>
                  <a:ext cx="152400" cy="38100"/>
                </a:xfrm>
                <a:custGeom>
                  <a:rect b="b" l="l" r="r" t="t"/>
                  <a:pathLst>
                    <a:path extrusionOk="0" h="38100" w="152400">
                      <a:moveTo>
                        <a:pt x="19050" y="0"/>
                      </a:moveTo>
                      <a:lnTo>
                        <a:pt x="133350" y="0"/>
                      </a:lnTo>
                      <a:cubicBezTo>
                        <a:pt x="143828" y="0"/>
                        <a:pt x="152400" y="8572"/>
                        <a:pt x="152400" y="19050"/>
                      </a:cubicBezTo>
                      <a:lnTo>
                        <a:pt x="152400" y="19050"/>
                      </a:lnTo>
                      <a:cubicBezTo>
                        <a:pt x="152400" y="29527"/>
                        <a:pt x="143828" y="38100"/>
                        <a:pt x="133350" y="38100"/>
                      </a:cubicBezTo>
                      <a:lnTo>
                        <a:pt x="19050" y="38100"/>
                      </a:lnTo>
                      <a:cubicBezTo>
                        <a:pt x="8573" y="38100"/>
                        <a:pt x="0" y="29527"/>
                        <a:pt x="0" y="19050"/>
                      </a:cubicBezTo>
                      <a:lnTo>
                        <a:pt x="0" y="19050"/>
                      </a:lnTo>
                      <a:cubicBezTo>
                        <a:pt x="0" y="8572"/>
                        <a:pt x="8573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F7E6A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6"/>
                <p:cNvSpPr/>
                <p:nvPr/>
              </p:nvSpPr>
              <p:spPr>
                <a:xfrm>
                  <a:off x="8312425" y="3376612"/>
                  <a:ext cx="64812" cy="683894"/>
                </a:xfrm>
                <a:custGeom>
                  <a:rect b="b" l="l" r="r" t="t"/>
                  <a:pathLst>
                    <a:path extrusionOk="0" h="683894" w="64812">
                      <a:moveTo>
                        <a:pt x="32427" y="0"/>
                      </a:moveTo>
                      <a:lnTo>
                        <a:pt x="32427" y="0"/>
                      </a:lnTo>
                      <a:cubicBezTo>
                        <a:pt x="50525" y="0"/>
                        <a:pt x="64812" y="14288"/>
                        <a:pt x="64812" y="32385"/>
                      </a:cubicBezTo>
                      <a:lnTo>
                        <a:pt x="64812" y="651510"/>
                      </a:lnTo>
                      <a:cubicBezTo>
                        <a:pt x="64812" y="669607"/>
                        <a:pt x="50525" y="683895"/>
                        <a:pt x="32427" y="683895"/>
                      </a:cubicBezTo>
                      <a:lnTo>
                        <a:pt x="32427" y="683895"/>
                      </a:lnTo>
                      <a:cubicBezTo>
                        <a:pt x="14330" y="683895"/>
                        <a:pt x="42" y="669607"/>
                        <a:pt x="42" y="651510"/>
                      </a:cubicBezTo>
                      <a:lnTo>
                        <a:pt x="42" y="32385"/>
                      </a:lnTo>
                      <a:cubicBezTo>
                        <a:pt x="-910" y="15240"/>
                        <a:pt x="14330" y="0"/>
                        <a:pt x="324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C7435"/>
                    </a:gs>
                    <a:gs pos="17000">
                      <a:srgbClr val="8C7435"/>
                    </a:gs>
                    <a:gs pos="33000">
                      <a:srgbClr val="D8BF6D"/>
                    </a:gs>
                    <a:gs pos="75000">
                      <a:srgbClr val="F7E9BA"/>
                    </a:gs>
                    <a:gs pos="100000">
                      <a:srgbClr val="EFD47A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22" name="Google Shape;2322;p46"/>
            <p:cNvSpPr/>
            <p:nvPr/>
          </p:nvSpPr>
          <p:spPr>
            <a:xfrm flipH="1">
              <a:off x="6258385" y="2916286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7" y="330518"/>
                  </a:cubicBezTo>
                  <a:cubicBezTo>
                    <a:pt x="1145857" y="393382"/>
                    <a:pt x="982028" y="429578"/>
                    <a:pt x="806767" y="429578"/>
                  </a:cubicBezTo>
                  <a:cubicBezTo>
                    <a:pt x="631507" y="429578"/>
                    <a:pt x="468630" y="393382"/>
                    <a:pt x="330517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2" y="233363"/>
                  </a:cubicBezTo>
                  <a:cubicBezTo>
                    <a:pt x="498157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2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 flipH="1">
              <a:off x="7482558" y="2916286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4785" y="130493"/>
                    <a:pt x="152400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4" name="Google Shape;2324;p46"/>
            <p:cNvGrpSpPr/>
            <p:nvPr/>
          </p:nvGrpSpPr>
          <p:grpSpPr>
            <a:xfrm flipH="1">
              <a:off x="7530199" y="2569197"/>
              <a:ext cx="251107" cy="1212832"/>
              <a:chOff x="8237219" y="2814637"/>
              <a:chExt cx="280035" cy="1352550"/>
            </a:xfrm>
          </p:grpSpPr>
          <p:sp>
            <p:nvSpPr>
              <p:cNvPr id="2325" name="Google Shape;2325;p46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46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46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46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46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46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3" name="Google Shape;2333;p46"/>
            <p:cNvSpPr/>
            <p:nvPr/>
          </p:nvSpPr>
          <p:spPr>
            <a:xfrm flipH="1">
              <a:off x="3367870" y="2877300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3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7" y="115253"/>
                    <a:pt x="248602" y="161925"/>
                  </a:cubicBezTo>
                  <a:cubicBezTo>
                    <a:pt x="184785" y="130493"/>
                    <a:pt x="153352" y="214313"/>
                    <a:pt x="187643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 flipH="1">
              <a:off x="4872608" y="2877300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7" y="330518"/>
                  </a:cubicBezTo>
                  <a:cubicBezTo>
                    <a:pt x="1145857" y="393382"/>
                    <a:pt x="982028" y="429578"/>
                    <a:pt x="806767" y="429578"/>
                  </a:cubicBezTo>
                  <a:cubicBezTo>
                    <a:pt x="631507" y="429578"/>
                    <a:pt x="468630" y="393382"/>
                    <a:pt x="330517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2" y="233363"/>
                  </a:cubicBezTo>
                  <a:cubicBezTo>
                    <a:pt x="498157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2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 flipH="1">
              <a:off x="6096781" y="2877300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4785" y="130493"/>
                    <a:pt x="152400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 flipH="1">
              <a:off x="4873682" y="2877300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5250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 flipH="1">
              <a:off x="3508579" y="2877300"/>
              <a:ext cx="1448148" cy="385545"/>
            </a:xfrm>
            <a:custGeom>
              <a:rect b="b" l="l" r="r" t="t"/>
              <a:pathLst>
                <a:path extrusionOk="0" h="429577" w="1613535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8" y="330518"/>
                  </a:cubicBezTo>
                  <a:cubicBezTo>
                    <a:pt x="1145858" y="393382"/>
                    <a:pt x="982028" y="429578"/>
                    <a:pt x="806768" y="429578"/>
                  </a:cubicBezTo>
                  <a:cubicBezTo>
                    <a:pt x="631508" y="429578"/>
                    <a:pt x="468630" y="393382"/>
                    <a:pt x="330518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3" y="233363"/>
                  </a:cubicBezTo>
                  <a:cubicBezTo>
                    <a:pt x="498158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3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 flipH="1">
              <a:off x="4732753" y="2877300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3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8" y="115253"/>
                    <a:pt x="248603" y="161925"/>
                  </a:cubicBezTo>
                  <a:cubicBezTo>
                    <a:pt x="185738" y="130493"/>
                    <a:pt x="153353" y="214313"/>
                    <a:pt x="187643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 flipH="1">
              <a:off x="3509654" y="2877300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6203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0" name="Google Shape;2340;p46"/>
            <p:cNvGrpSpPr/>
            <p:nvPr/>
          </p:nvGrpSpPr>
          <p:grpSpPr>
            <a:xfrm flipH="1">
              <a:off x="4790736" y="2566205"/>
              <a:ext cx="251107" cy="1212832"/>
              <a:chOff x="8237219" y="2814637"/>
              <a:chExt cx="280035" cy="1352550"/>
            </a:xfrm>
          </p:grpSpPr>
          <p:sp>
            <p:nvSpPr>
              <p:cNvPr id="2341" name="Google Shape;2341;p46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46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46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46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46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46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46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46"/>
            <p:cNvGrpSpPr/>
            <p:nvPr/>
          </p:nvGrpSpPr>
          <p:grpSpPr>
            <a:xfrm flipH="1">
              <a:off x="6144422" y="2558565"/>
              <a:ext cx="251107" cy="1212832"/>
              <a:chOff x="8237219" y="2814637"/>
              <a:chExt cx="280035" cy="1352550"/>
            </a:xfrm>
          </p:grpSpPr>
          <p:sp>
            <p:nvSpPr>
              <p:cNvPr id="2350" name="Google Shape;2350;p46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8" name="Google Shape;2358;p46"/>
            <p:cNvSpPr/>
            <p:nvPr/>
          </p:nvSpPr>
          <p:spPr>
            <a:xfrm flipH="1">
              <a:off x="3510145" y="2877997"/>
              <a:ext cx="555665" cy="372723"/>
            </a:xfrm>
            <a:custGeom>
              <a:rect b="b" l="l" r="r" t="t"/>
              <a:pathLst>
                <a:path extrusionOk="0" h="415290" w="619125">
                  <a:moveTo>
                    <a:pt x="619125" y="56197"/>
                  </a:moveTo>
                  <a:cubicBezTo>
                    <a:pt x="548640" y="169545"/>
                    <a:pt x="432435" y="264795"/>
                    <a:pt x="288608" y="330518"/>
                  </a:cubicBezTo>
                  <a:cubicBezTo>
                    <a:pt x="201930" y="370522"/>
                    <a:pt x="104775" y="399097"/>
                    <a:pt x="0" y="415290"/>
                  </a:cubicBezTo>
                  <a:lnTo>
                    <a:pt x="0" y="306705"/>
                  </a:lnTo>
                  <a:cubicBezTo>
                    <a:pt x="88583" y="291465"/>
                    <a:pt x="170498" y="266700"/>
                    <a:pt x="243840" y="233363"/>
                  </a:cubicBezTo>
                  <a:cubicBezTo>
                    <a:pt x="368618" y="176213"/>
                    <a:pt x="468630" y="95250"/>
                    <a:pt x="527685" y="0"/>
                  </a:cubicBezTo>
                  <a:lnTo>
                    <a:pt x="61912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 flipH="1">
              <a:off x="3510439" y="287799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3" y="128588"/>
                    <a:pt x="248603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8" y="130493"/>
                    <a:pt x="96203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 flipH="1">
              <a:off x="2144481" y="2877997"/>
              <a:ext cx="1448147" cy="385545"/>
            </a:xfrm>
            <a:custGeom>
              <a:rect b="b" l="l" r="r" t="t"/>
              <a:pathLst>
                <a:path extrusionOk="0" h="429577" w="1613534">
                  <a:moveTo>
                    <a:pt x="1613535" y="56197"/>
                  </a:moveTo>
                  <a:cubicBezTo>
                    <a:pt x="1543050" y="169545"/>
                    <a:pt x="1426845" y="264795"/>
                    <a:pt x="1283018" y="330518"/>
                  </a:cubicBezTo>
                  <a:cubicBezTo>
                    <a:pt x="1145858" y="393382"/>
                    <a:pt x="982027" y="429578"/>
                    <a:pt x="806768" y="429578"/>
                  </a:cubicBezTo>
                  <a:cubicBezTo>
                    <a:pt x="631508" y="429578"/>
                    <a:pt x="468630" y="393382"/>
                    <a:pt x="330518" y="330518"/>
                  </a:cubicBezTo>
                  <a:cubicBezTo>
                    <a:pt x="186690" y="264795"/>
                    <a:pt x="71438" y="169545"/>
                    <a:pt x="0" y="56197"/>
                  </a:cubicBezTo>
                  <a:lnTo>
                    <a:pt x="90488" y="0"/>
                  </a:lnTo>
                  <a:cubicBezTo>
                    <a:pt x="150495" y="95250"/>
                    <a:pt x="249555" y="176213"/>
                    <a:pt x="374333" y="233363"/>
                  </a:cubicBezTo>
                  <a:cubicBezTo>
                    <a:pt x="498158" y="289560"/>
                    <a:pt x="645795" y="322897"/>
                    <a:pt x="805815" y="322897"/>
                  </a:cubicBezTo>
                  <a:cubicBezTo>
                    <a:pt x="965835" y="322897"/>
                    <a:pt x="1113473" y="290513"/>
                    <a:pt x="1237298" y="233363"/>
                  </a:cubicBezTo>
                  <a:cubicBezTo>
                    <a:pt x="1362075" y="176213"/>
                    <a:pt x="1462088" y="95250"/>
                    <a:pt x="1521143" y="0"/>
                  </a:cubicBezTo>
                  <a:lnTo>
                    <a:pt x="1613535" y="561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 flipH="1">
              <a:off x="3368654" y="287799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187642" y="248603"/>
                  </a:moveTo>
                  <a:cubicBezTo>
                    <a:pt x="109538" y="193357"/>
                    <a:pt x="45720" y="128588"/>
                    <a:pt x="0" y="56197"/>
                  </a:cubicBezTo>
                  <a:lnTo>
                    <a:pt x="90488" y="0"/>
                  </a:lnTo>
                  <a:cubicBezTo>
                    <a:pt x="128588" y="60007"/>
                    <a:pt x="181927" y="115253"/>
                    <a:pt x="248602" y="161925"/>
                  </a:cubicBezTo>
                  <a:cubicBezTo>
                    <a:pt x="184785" y="130493"/>
                    <a:pt x="153352" y="214313"/>
                    <a:pt x="187642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6"/>
            <p:cNvSpPr/>
            <p:nvPr/>
          </p:nvSpPr>
          <p:spPr>
            <a:xfrm flipH="1">
              <a:off x="2145555" y="2877997"/>
              <a:ext cx="223120" cy="223120"/>
            </a:xfrm>
            <a:custGeom>
              <a:rect b="b" l="l" r="r" t="t"/>
              <a:pathLst>
                <a:path extrusionOk="0" h="248602" w="248602">
                  <a:moveTo>
                    <a:pt x="60960" y="248603"/>
                  </a:moveTo>
                  <a:cubicBezTo>
                    <a:pt x="139065" y="193357"/>
                    <a:pt x="202882" y="128588"/>
                    <a:pt x="248602" y="56197"/>
                  </a:cubicBezTo>
                  <a:lnTo>
                    <a:pt x="158115" y="0"/>
                  </a:lnTo>
                  <a:cubicBezTo>
                    <a:pt x="120015" y="60007"/>
                    <a:pt x="66675" y="115253"/>
                    <a:pt x="0" y="161925"/>
                  </a:cubicBezTo>
                  <a:cubicBezTo>
                    <a:pt x="63817" y="130493"/>
                    <a:pt x="95250" y="214313"/>
                    <a:pt x="60960" y="2486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3" name="Google Shape;2363;p46"/>
            <p:cNvGrpSpPr/>
            <p:nvPr/>
          </p:nvGrpSpPr>
          <p:grpSpPr>
            <a:xfrm flipH="1">
              <a:off x="2051414" y="2559262"/>
              <a:ext cx="251107" cy="1212832"/>
              <a:chOff x="8237219" y="2814637"/>
              <a:chExt cx="280035" cy="1352550"/>
            </a:xfrm>
          </p:grpSpPr>
          <p:sp>
            <p:nvSpPr>
              <p:cNvPr id="2364" name="Google Shape;2364;p46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46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46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2" name="Google Shape;2372;p46"/>
            <p:cNvGrpSpPr/>
            <p:nvPr/>
          </p:nvGrpSpPr>
          <p:grpSpPr>
            <a:xfrm flipH="1">
              <a:off x="3439185" y="2556644"/>
              <a:ext cx="251107" cy="1212832"/>
              <a:chOff x="8237219" y="2814637"/>
              <a:chExt cx="280035" cy="1352550"/>
            </a:xfrm>
          </p:grpSpPr>
          <p:sp>
            <p:nvSpPr>
              <p:cNvPr id="2373" name="Google Shape;2373;p46"/>
              <p:cNvSpPr/>
              <p:nvPr/>
            </p:nvSpPr>
            <p:spPr>
              <a:xfrm>
                <a:off x="8291512" y="3068955"/>
                <a:ext cx="171450" cy="94297"/>
              </a:xfrm>
              <a:custGeom>
                <a:rect b="b" l="l" r="r" t="t"/>
                <a:pathLst>
                  <a:path extrusionOk="0" h="94297" w="171450">
                    <a:moveTo>
                      <a:pt x="0" y="94297"/>
                    </a:moveTo>
                    <a:lnTo>
                      <a:pt x="18098" y="87630"/>
                    </a:lnTo>
                    <a:cubicBezTo>
                      <a:pt x="36195" y="80963"/>
                      <a:pt x="48577" y="63817"/>
                      <a:pt x="48577" y="43815"/>
                    </a:cubicBezTo>
                    <a:cubicBezTo>
                      <a:pt x="48577" y="24765"/>
                      <a:pt x="36195" y="7620"/>
                      <a:pt x="18098" y="0"/>
                    </a:cubicBezTo>
                    <a:lnTo>
                      <a:pt x="85725" y="24765"/>
                    </a:lnTo>
                    <a:lnTo>
                      <a:pt x="153352" y="0"/>
                    </a:lnTo>
                    <a:cubicBezTo>
                      <a:pt x="135255" y="6667"/>
                      <a:pt x="122873" y="23813"/>
                      <a:pt x="122873" y="43815"/>
                    </a:cubicBezTo>
                    <a:cubicBezTo>
                      <a:pt x="122873" y="62865"/>
                      <a:pt x="135255" y="80010"/>
                      <a:pt x="153352" y="87630"/>
                    </a:cubicBezTo>
                    <a:lnTo>
                      <a:pt x="171450" y="94297"/>
                    </a:lnTo>
                    <a:lnTo>
                      <a:pt x="85725" y="94297"/>
                    </a:lnTo>
                    <a:lnTo>
                      <a:pt x="0" y="94297"/>
                    </a:lnTo>
                    <a:close/>
                  </a:path>
                </a:pathLst>
              </a:custGeom>
              <a:solidFill>
                <a:srgbClr val="9077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8237219" y="2814637"/>
                <a:ext cx="280035" cy="280034"/>
              </a:xfrm>
              <a:custGeom>
                <a:rect b="b" l="l" r="r" t="t"/>
                <a:pathLst>
                  <a:path extrusionOk="0" h="280034" w="280035">
                    <a:moveTo>
                      <a:pt x="140018" y="0"/>
                    </a:moveTo>
                    <a:cubicBezTo>
                      <a:pt x="217170" y="0"/>
                      <a:pt x="280035" y="62865"/>
                      <a:pt x="280035" y="140017"/>
                    </a:cubicBezTo>
                    <a:cubicBezTo>
                      <a:pt x="280035" y="217170"/>
                      <a:pt x="217170" y="280035"/>
                      <a:pt x="140018" y="280035"/>
                    </a:cubicBezTo>
                    <a:cubicBezTo>
                      <a:pt x="62865" y="280035"/>
                      <a:pt x="0" y="217170"/>
                      <a:pt x="0" y="140017"/>
                    </a:cubicBezTo>
                    <a:cubicBezTo>
                      <a:pt x="0" y="61913"/>
                      <a:pt x="62865" y="0"/>
                      <a:pt x="14001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  <a:effectLst>
                <a:outerShdw blurRad="50800" rotWithShape="0" dir="162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8291512" y="2827020"/>
                <a:ext cx="171450" cy="125729"/>
              </a:xfrm>
              <a:custGeom>
                <a:rect b="b" l="l" r="r" t="t"/>
                <a:pathLst>
                  <a:path extrusionOk="0" h="125729" w="171450">
                    <a:moveTo>
                      <a:pt x="85725" y="0"/>
                    </a:moveTo>
                    <a:cubicBezTo>
                      <a:pt x="133350" y="0"/>
                      <a:pt x="171450" y="28575"/>
                      <a:pt x="171450" y="62865"/>
                    </a:cubicBezTo>
                    <a:cubicBezTo>
                      <a:pt x="171450" y="98108"/>
                      <a:pt x="133350" y="125730"/>
                      <a:pt x="85725" y="125730"/>
                    </a:cubicBezTo>
                    <a:cubicBezTo>
                      <a:pt x="38100" y="125730"/>
                      <a:pt x="0" y="97155"/>
                      <a:pt x="0" y="62865"/>
                    </a:cubicBezTo>
                    <a:cubicBezTo>
                      <a:pt x="0" y="28575"/>
                      <a:pt x="38100" y="0"/>
                      <a:pt x="85725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8246744" y="3153727"/>
                <a:ext cx="260985" cy="89534"/>
              </a:xfrm>
              <a:custGeom>
                <a:rect b="b" l="l" r="r" t="t"/>
                <a:pathLst>
                  <a:path extrusionOk="0" h="89534" w="260985">
                    <a:moveTo>
                      <a:pt x="44768" y="0"/>
                    </a:moveTo>
                    <a:lnTo>
                      <a:pt x="216218" y="0"/>
                    </a:lnTo>
                    <a:cubicBezTo>
                      <a:pt x="240982" y="0"/>
                      <a:pt x="260985" y="20003"/>
                      <a:pt x="260985" y="44767"/>
                    </a:cubicBezTo>
                    <a:lnTo>
                      <a:pt x="260985" y="44767"/>
                    </a:lnTo>
                    <a:cubicBezTo>
                      <a:pt x="260985" y="69532"/>
                      <a:pt x="240982" y="89535"/>
                      <a:pt x="216218" y="89535"/>
                    </a:cubicBezTo>
                    <a:lnTo>
                      <a:pt x="44768" y="89535"/>
                    </a:lnTo>
                    <a:cubicBezTo>
                      <a:pt x="20003" y="89535"/>
                      <a:pt x="0" y="69532"/>
                      <a:pt x="0" y="44767"/>
                    </a:cubicBezTo>
                    <a:lnTo>
                      <a:pt x="0" y="44767"/>
                    </a:lnTo>
                    <a:cubicBezTo>
                      <a:pt x="0" y="20003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D9C06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46"/>
              <p:cNvSpPr/>
              <p:nvPr/>
            </p:nvSpPr>
            <p:spPr>
              <a:xfrm>
                <a:off x="8291512" y="3243262"/>
                <a:ext cx="171450" cy="923925"/>
              </a:xfrm>
              <a:custGeom>
                <a:rect b="b" l="l" r="r" t="t"/>
                <a:pathLst>
                  <a:path extrusionOk="0" h="923925" w="171450">
                    <a:moveTo>
                      <a:pt x="0" y="0"/>
                    </a:moveTo>
                    <a:lnTo>
                      <a:pt x="171450" y="0"/>
                    </a:lnTo>
                    <a:lnTo>
                      <a:pt x="17145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1000">
                    <a:srgbClr val="8C7435"/>
                  </a:gs>
                  <a:gs pos="39000">
                    <a:srgbClr val="D8BF6D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46"/>
              <p:cNvSpPr/>
              <p:nvPr/>
            </p:nvSpPr>
            <p:spPr>
              <a:xfrm>
                <a:off x="8291512" y="3243262"/>
                <a:ext cx="171450" cy="133350"/>
              </a:xfrm>
              <a:custGeom>
                <a:rect b="b" l="l" r="r" t="t"/>
                <a:pathLst>
                  <a:path extrusionOk="0" h="133350" w="171450">
                    <a:moveTo>
                      <a:pt x="0" y="80963"/>
                    </a:moveTo>
                    <a:cubicBezTo>
                      <a:pt x="0" y="35243"/>
                      <a:pt x="161925" y="48578"/>
                      <a:pt x="171450" y="133350"/>
                    </a:cubicBezTo>
                    <a:lnTo>
                      <a:pt x="171450" y="0"/>
                    </a:lnTo>
                    <a:lnTo>
                      <a:pt x="0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A48D1F">
                  <a:alpha val="5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46"/>
              <p:cNvSpPr/>
              <p:nvPr/>
            </p:nvSpPr>
            <p:spPr>
              <a:xfrm>
                <a:off x="8282939" y="3168967"/>
                <a:ext cx="152400" cy="38100"/>
              </a:xfrm>
              <a:custGeom>
                <a:rect b="b" l="l" r="r" t="t"/>
                <a:pathLst>
                  <a:path extrusionOk="0" h="38100" w="152400">
                    <a:moveTo>
                      <a:pt x="19050" y="0"/>
                    </a:moveTo>
                    <a:lnTo>
                      <a:pt x="133350" y="0"/>
                    </a:lnTo>
                    <a:cubicBezTo>
                      <a:pt x="143828" y="0"/>
                      <a:pt x="152400" y="8572"/>
                      <a:pt x="152400" y="19050"/>
                    </a:cubicBezTo>
                    <a:lnTo>
                      <a:pt x="152400" y="19050"/>
                    </a:lnTo>
                    <a:cubicBezTo>
                      <a:pt x="152400" y="29527"/>
                      <a:pt x="143828" y="38100"/>
                      <a:pt x="133350" y="38100"/>
                    </a:cubicBezTo>
                    <a:lnTo>
                      <a:pt x="19050" y="38100"/>
                    </a:lnTo>
                    <a:cubicBezTo>
                      <a:pt x="8573" y="38100"/>
                      <a:pt x="0" y="29527"/>
                      <a:pt x="0" y="19050"/>
                    </a:cubicBezTo>
                    <a:lnTo>
                      <a:pt x="0" y="19050"/>
                    </a:lnTo>
                    <a:cubicBezTo>
                      <a:pt x="0" y="8572"/>
                      <a:pt x="8573" y="0"/>
                      <a:pt x="19050" y="0"/>
                    </a:cubicBezTo>
                    <a:close/>
                  </a:path>
                </a:pathLst>
              </a:custGeom>
              <a:solidFill>
                <a:srgbClr val="F7E6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46"/>
              <p:cNvSpPr/>
              <p:nvPr/>
            </p:nvSpPr>
            <p:spPr>
              <a:xfrm>
                <a:off x="8312425" y="3376612"/>
                <a:ext cx="64812" cy="683894"/>
              </a:xfrm>
              <a:custGeom>
                <a:rect b="b" l="l" r="r" t="t"/>
                <a:pathLst>
                  <a:path extrusionOk="0" h="683894" w="64812">
                    <a:moveTo>
                      <a:pt x="32427" y="0"/>
                    </a:moveTo>
                    <a:lnTo>
                      <a:pt x="32427" y="0"/>
                    </a:lnTo>
                    <a:cubicBezTo>
                      <a:pt x="50525" y="0"/>
                      <a:pt x="64812" y="14288"/>
                      <a:pt x="64812" y="32385"/>
                    </a:cubicBezTo>
                    <a:lnTo>
                      <a:pt x="64812" y="651510"/>
                    </a:lnTo>
                    <a:cubicBezTo>
                      <a:pt x="64812" y="669607"/>
                      <a:pt x="50525" y="683895"/>
                      <a:pt x="32427" y="683895"/>
                    </a:cubicBezTo>
                    <a:lnTo>
                      <a:pt x="32427" y="683895"/>
                    </a:lnTo>
                    <a:cubicBezTo>
                      <a:pt x="14330" y="683895"/>
                      <a:pt x="42" y="669607"/>
                      <a:pt x="42" y="651510"/>
                    </a:cubicBezTo>
                    <a:lnTo>
                      <a:pt x="42" y="32385"/>
                    </a:lnTo>
                    <a:cubicBezTo>
                      <a:pt x="-910" y="15240"/>
                      <a:pt x="14330" y="0"/>
                      <a:pt x="324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C7435"/>
                  </a:gs>
                  <a:gs pos="17000">
                    <a:srgbClr val="8C7435"/>
                  </a:gs>
                  <a:gs pos="33000">
                    <a:srgbClr val="D8BF6D"/>
                  </a:gs>
                  <a:gs pos="75000">
                    <a:srgbClr val="F7E9BA"/>
                  </a:gs>
                  <a:gs pos="100000">
                    <a:srgbClr val="EFD47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81" name="Google Shape;2381;p46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2382" name="Google Shape;2382;p46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4" name="Google Shape;2384;p46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385" name="Google Shape;2385;p46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386" name="Google Shape;2386;p46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46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88" name="Google Shape;2388;p46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46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46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46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46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46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05" name="Google Shape;2405;p46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406" name="Google Shape;2406;p46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p46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8" name="Google Shape;2408;p46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9" name="Google Shape;2409;p46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10" name="Google Shape;2410;p46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2411" name="Google Shape;2411;p46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3" name="Google Shape;2413;p46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414" name="Google Shape;2414;p46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415" name="Google Shape;2415;p46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46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17" name="Google Shape;2417;p46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46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46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46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46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46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46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46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46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46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46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46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46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46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46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46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46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4" name="Google Shape;2434;p46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435" name="Google Shape;2435;p46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6" name="Google Shape;2436;p46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7" name="Google Shape;2437;p46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46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39" name="Google Shape;2439;p46">
            <a:hlinkClick action="ppaction://hlinksldjump" r:id="rId3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2440" name="Google Shape;244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3763" y="1744525"/>
            <a:ext cx="3771848" cy="28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4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47"/>
          <p:cNvSpPr/>
          <p:nvPr/>
        </p:nvSpPr>
        <p:spPr>
          <a:xfrm>
            <a:off x="3813850" y="2261575"/>
            <a:ext cx="4646400" cy="268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6" name="Google Shape;2446;p47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2447" name="Google Shape;2447;p47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7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9" name="Google Shape;2449;p4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450" name="Google Shape;2450;p4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451" name="Google Shape;2451;p4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2" name="Google Shape;2452;p4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53" name="Google Shape;2453;p4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4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4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4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4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4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4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0" name="Google Shape;2460;p4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4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4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4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4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5" name="Google Shape;2465;p4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4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7" name="Google Shape;2467;p4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4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4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70" name="Google Shape;2470;p4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471" name="Google Shape;2471;p4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2" name="Google Shape;2472;p4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4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4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75" name="Google Shape;2475;p47"/>
          <p:cNvSpPr txBox="1"/>
          <p:nvPr/>
        </p:nvSpPr>
        <p:spPr>
          <a:xfrm>
            <a:off x="4058550" y="4112125"/>
            <a:ext cx="304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6" name="Google Shape;2476;p47"/>
          <p:cNvSpPr txBox="1"/>
          <p:nvPr/>
        </p:nvSpPr>
        <p:spPr>
          <a:xfrm>
            <a:off x="4098725" y="2652125"/>
            <a:ext cx="3831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Kurator wystawy:</a:t>
            </a:r>
            <a:endParaRPr sz="16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Anna Urbasik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Autorzy reprodukcji:</a:t>
            </a:r>
            <a:endParaRPr sz="16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Uczestnicy projektu eTwinning “Ile matematyki jest w obrazie?”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E &amp; F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49" name="Google Shape;449;p11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450" name="Google Shape;450;p11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</a:t>
            </a:r>
            <a:r>
              <a:rPr lang="en" sz="2900">
                <a:solidFill>
                  <a:schemeClr val="lt1"/>
                </a:solidFill>
              </a:rPr>
              <a:t>          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D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451" name="Google Shape;451;p11">
            <a:hlinkClick action="ppaction://hlinksldjump" r:id="rId3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11">
            <a:hlinkClick action="ppaction://hlinksldjump" r:id="rId4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11">
            <a:hlinkClick action="ppaction://hlinksldjump" r:id="rId5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11"/>
          <p:cNvPicPr preferRelativeResize="0"/>
          <p:nvPr/>
        </p:nvPicPr>
        <p:blipFill rotWithShape="1">
          <a:blip r:embed="rId6">
            <a:alphaModFix/>
          </a:blip>
          <a:srcRect b="0" l="22177" r="18995" t="0"/>
          <a:stretch/>
        </p:blipFill>
        <p:spPr>
          <a:xfrm>
            <a:off x="7262025" y="2083500"/>
            <a:ext cx="1229225" cy="35923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460" name="Google Shape;460;p12"/>
          <p:cNvPicPr preferRelativeResize="0"/>
          <p:nvPr/>
        </p:nvPicPr>
        <p:blipFill rotWithShape="1">
          <a:blip r:embed="rId3">
            <a:alphaModFix/>
          </a:blip>
          <a:srcRect b="0" l="6799" r="6799" t="0"/>
          <a:stretch/>
        </p:blipFill>
        <p:spPr>
          <a:xfrm>
            <a:off x="3680227" y="2107950"/>
            <a:ext cx="3532398" cy="277187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461" name="Google Shape;461;p12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462" name="Google Shape;462;p12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1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465" name="Google Shape;465;p1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466" name="Google Shape;466;p1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8" name="Google Shape;468;p1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5" name="Google Shape;485;p1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486" name="Google Shape;486;p1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1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1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1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90" name="Google Shape;490;p12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491" name="Google Shape;491;p12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494" name="Google Shape;494;p1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495" name="Google Shape;495;p1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1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7" name="Google Shape;497;p1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4" name="Google Shape;514;p1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515" name="Google Shape;515;p1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516;p1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p1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Google Shape;518;p1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9" name="Google Shape;519;p12">
            <a:hlinkClick action="ppaction://hlinksldjump" r:id="rId4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"/>
          <p:cNvSpPr txBox="1"/>
          <p:nvPr>
            <p:ph idx="4294967295" type="title"/>
          </p:nvPr>
        </p:nvSpPr>
        <p:spPr>
          <a:xfrm>
            <a:off x="-65300" y="23856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D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525" name="Google Shape;525;p13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4787625" y="2068787"/>
            <a:ext cx="4084250" cy="272042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526" name="Google Shape;526;p13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527" name="Google Shape;527;p1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9" name="Google Shape;529;p1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530" name="Google Shape;530;p1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531" name="Google Shape;531;p1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3" name="Google Shape;533;p1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0" name="Google Shape;550;p1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551" name="Google Shape;551;p1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55" name="Google Shape;555;p13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556" name="Google Shape;556;p13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p1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559" name="Google Shape;559;p1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560" name="Google Shape;560;p1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2" name="Google Shape;562;p1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9" name="Google Shape;579;p1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580" name="Google Shape;580;p1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1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1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84" name="Google Shape;584;p13">
            <a:hlinkClick action="ppaction://hlinksldjump" r:id="rId4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4"/>
          <p:cNvSpPr txBox="1"/>
          <p:nvPr>
            <p:ph idx="4294967295" type="title"/>
          </p:nvPr>
        </p:nvSpPr>
        <p:spPr>
          <a:xfrm>
            <a:off x="3711050" y="1566825"/>
            <a:ext cx="4780200" cy="70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ROOMS G &amp; H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90" name="Google Shape;590;p14"/>
          <p:cNvSpPr txBox="1"/>
          <p:nvPr>
            <p:ph idx="4294967295" type="title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E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591" name="Google Shape;591;p14"/>
          <p:cNvSpPr txBox="1"/>
          <p:nvPr>
            <p:ph idx="4294967295" type="title"/>
          </p:nvPr>
        </p:nvSpPr>
        <p:spPr>
          <a:xfrm>
            <a:off x="10615550" y="2180000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F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592" name="Google Shape;592;p14">
            <a:hlinkClick action="ppaction://hlinksldjump" r:id="rId3"/>
          </p:cNvPr>
          <p:cNvSpPr/>
          <p:nvPr/>
        </p:nvSpPr>
        <p:spPr>
          <a:xfrm>
            <a:off x="1623775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Google Shape;593;p14">
            <a:hlinkClick action="ppaction://hlinksldjump" r:id="rId4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rect b="b" l="l" r="r" t="t"/>
            <a:pathLst>
              <a:path extrusionOk="0" h="171183" w="51189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4" name="Google Shape;594;p14">
            <a:hlinkClick action="ppaction://hlinksldjump" r:id="rId5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14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596" name="Google Shape;596;p14"/>
            <p:cNvSpPr/>
            <p:nvPr/>
          </p:nvSpPr>
          <p:spPr>
            <a:xfrm>
              <a:off x="6123725" y="4574825"/>
              <a:ext cx="1200236" cy="1260207"/>
            </a:xfrm>
            <a:custGeom>
              <a:rect b="b" l="l" r="r" t="t"/>
              <a:pathLst>
                <a:path extrusionOk="0" h="2483167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5873884" y="5776221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rotWithShape="0" algn="bl" dir="168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5873562" y="4158904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6123508" y="4574834"/>
              <a:ext cx="1200236" cy="159003"/>
            </a:xfrm>
            <a:custGeom>
              <a:rect b="b" l="l" r="r" t="t"/>
              <a:pathLst>
                <a:path extrusionOk="0" h="59054" w="44577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5873562" y="5776146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5873562" y="4158889"/>
              <a:ext cx="1700333" cy="407771"/>
            </a:xfrm>
            <a:custGeom>
              <a:rect b="b" l="l" r="r" t="t"/>
              <a:pathLst>
                <a:path extrusionOk="0" h="151447" w="631507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2" name="Google Shape;6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9610" y="2769000"/>
            <a:ext cx="1166186" cy="1508901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156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/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1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ROOM          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E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608" name="Google Shape;608;p15"/>
          <p:cNvPicPr preferRelativeResize="0"/>
          <p:nvPr/>
        </p:nvPicPr>
        <p:blipFill rotWithShape="1">
          <a:blip r:embed="rId3">
            <a:alphaModFix/>
          </a:blip>
          <a:srcRect b="2732" l="0" r="0" t="2722"/>
          <a:stretch/>
        </p:blipFill>
        <p:spPr>
          <a:xfrm>
            <a:off x="3895325" y="1611725"/>
            <a:ext cx="2930001" cy="363455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609" name="Google Shape;609;p15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610" name="Google Shape;610;p15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2" name="Google Shape;612;p15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613" name="Google Shape;613;p15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614" name="Google Shape;614;p15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15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6" name="Google Shape;616;p15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5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3" name="Google Shape;633;p15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38" name="Google Shape;638;p15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639" name="Google Shape;639;p15"/>
            <p:cNvSpPr/>
            <p:nvPr/>
          </p:nvSpPr>
          <p:spPr>
            <a:xfrm>
              <a:off x="3196856" y="3069265"/>
              <a:ext cx="86305" cy="731497"/>
            </a:xfrm>
            <a:custGeom>
              <a:rect b="b" l="l" r="r" t="t"/>
              <a:pathLst>
                <a:path extrusionOk="0" h="247755" w="80284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3182438" y="3753833"/>
              <a:ext cx="156534" cy="74132"/>
            </a:xfrm>
            <a:custGeom>
              <a:rect b="b" l="l" r="r" t="t"/>
              <a:pathLst>
                <a:path extrusionOk="0" h="74132" w="156534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15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rect b="b" l="l" r="r" t="t"/>
                  <a:pathLst>
                    <a:path extrusionOk="0" h="156181" w="351449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rect b="b" l="l" r="r" t="t"/>
                  <a:pathLst>
                    <a:path extrusionOk="0" h="304281" w="39970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5" name="Google Shape;645;p15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rect b="b" l="l" r="r" t="t"/>
                <a:pathLst>
                  <a:path extrusionOk="0" h="685811" w="722111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5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rect b="b" l="l" r="r" t="t"/>
                <a:pathLst>
                  <a:path extrusionOk="0" h="370132" w="325022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5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rect b="b" l="l" r="r" t="t"/>
                <a:pathLst>
                  <a:path extrusionOk="0" h="161977" w="41153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5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rect b="b" l="l" r="r" t="t"/>
                <a:pathLst>
                  <a:path extrusionOk="0" h="278830" w="319366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5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rect b="b" l="l" r="r" t="t"/>
                <a:pathLst>
                  <a:path extrusionOk="0" h="106421" w="82794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rect b="b" l="l" r="r" t="t"/>
                <a:pathLst>
                  <a:path extrusionOk="0" h="408342" w="296131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5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5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5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5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5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rect b="b" l="l" r="r" t="t"/>
                <a:pathLst>
                  <a:path extrusionOk="0" h="98176" w="90291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5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rect b="b" l="l" r="r" t="t"/>
                <a:pathLst>
                  <a:path extrusionOk="0" h="98170" w="90285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5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rect b="b" l="l" r="r" t="t"/>
                <a:pathLst>
                  <a:path extrusionOk="0" h="98176" w="90285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5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rect b="b" l="l" r="r" t="t"/>
                <a:pathLst>
                  <a:path extrusionOk="0" h="99848" w="69389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5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rect b="b" l="l" r="r" t="t"/>
                <a:pathLst>
                  <a:path extrusionOk="0" h="90646" w="65675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5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rect b="b" l="l" r="r" t="t"/>
                <a:pathLst>
                  <a:path extrusionOk="0" h="248756" w="267665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5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rect b="b" l="l" r="r" t="t"/>
                <a:pathLst>
                  <a:path extrusionOk="0" h="110174" w="96747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2" name="Google Shape;662;p15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663" name="Google Shape;663;p15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rect b="b" l="l" r="r" t="t"/>
                  <a:pathLst>
                    <a:path extrusionOk="0" h="57852" w="76504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5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rect b="b" l="l" r="r" t="t"/>
                  <a:pathLst>
                    <a:path extrusionOk="0" h="72880" w="77595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5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rect b="b" l="l" r="r" t="t"/>
                  <a:pathLst>
                    <a:path extrusionOk="0" h="54059" w="42234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5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rect b="b" l="l" r="r" t="t"/>
                  <a:pathLst>
                    <a:path extrusionOk="0" h="54053" w="42237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7" name="Google Shape;667;p15">
            <a:hlinkClick action="ppaction://hlinksldjump" r:id="rId4"/>
          </p:cNvPr>
          <p:cNvSpPr/>
          <p:nvPr/>
        </p:nvSpPr>
        <p:spPr>
          <a:xfrm>
            <a:off x="10079475" y="1885225"/>
            <a:ext cx="1314400" cy="4389675"/>
          </a:xfrm>
          <a:custGeom>
            <a:rect b="b" l="l" r="r" t="t"/>
            <a:pathLst>
              <a:path extrusionOk="0" h="175587" w="52576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8584"/>
      </a:accent1>
      <a:accent2>
        <a:srgbClr val="FFFFFF"/>
      </a:accent2>
      <a:accent3>
        <a:srgbClr val="6F4013"/>
      </a:accent3>
      <a:accent4>
        <a:srgbClr val="990000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