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BD17-2F18-4428-B6ED-9ACD5E61126F}" type="datetimeFigureOut">
              <a:rPr lang="pl-PL" smtClean="0"/>
              <a:t>2016-06-30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3894-D306-4C42-9FC0-31C6CB9124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0855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BD17-2F18-4428-B6ED-9ACD5E61126F}" type="datetimeFigureOut">
              <a:rPr lang="pl-PL" smtClean="0"/>
              <a:t>2016-06-30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3894-D306-4C42-9FC0-31C6CB9124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5433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BD17-2F18-4428-B6ED-9ACD5E61126F}" type="datetimeFigureOut">
              <a:rPr lang="pl-PL" smtClean="0"/>
              <a:t>2016-06-30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3894-D306-4C42-9FC0-31C6CB9124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9080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BD17-2F18-4428-B6ED-9ACD5E61126F}" type="datetimeFigureOut">
              <a:rPr lang="pl-PL" smtClean="0"/>
              <a:t>2016-06-30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3894-D306-4C42-9FC0-31C6CB9124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6577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BD17-2F18-4428-B6ED-9ACD5E61126F}" type="datetimeFigureOut">
              <a:rPr lang="pl-PL" smtClean="0"/>
              <a:t>2016-06-30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3894-D306-4C42-9FC0-31C6CB9124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2706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BD17-2F18-4428-B6ED-9ACD5E61126F}" type="datetimeFigureOut">
              <a:rPr lang="pl-PL" smtClean="0"/>
              <a:t>2016-06-30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3894-D306-4C42-9FC0-31C6CB9124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2155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BD17-2F18-4428-B6ED-9ACD5E61126F}" type="datetimeFigureOut">
              <a:rPr lang="pl-PL" smtClean="0"/>
              <a:t>2016-06-30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3894-D306-4C42-9FC0-31C6CB9124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7468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BD17-2F18-4428-B6ED-9ACD5E61126F}" type="datetimeFigureOut">
              <a:rPr lang="pl-PL" smtClean="0"/>
              <a:t>2016-06-30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3894-D306-4C42-9FC0-31C6CB9124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4089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BD17-2F18-4428-B6ED-9ACD5E61126F}" type="datetimeFigureOut">
              <a:rPr lang="pl-PL" smtClean="0"/>
              <a:t>2016-06-30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3894-D306-4C42-9FC0-31C6CB9124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4693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BD17-2F18-4428-B6ED-9ACD5E61126F}" type="datetimeFigureOut">
              <a:rPr lang="pl-PL" smtClean="0"/>
              <a:t>2016-06-30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3894-D306-4C42-9FC0-31C6CB9124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0778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BD17-2F18-4428-B6ED-9ACD5E61126F}" type="datetimeFigureOut">
              <a:rPr lang="pl-PL" smtClean="0"/>
              <a:t>2016-06-30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3894-D306-4C42-9FC0-31C6CB9124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153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FBD17-2F18-4428-B6ED-9ACD5E61126F}" type="datetimeFigureOut">
              <a:rPr lang="pl-PL" smtClean="0"/>
              <a:t>2016-06-30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E3894-D306-4C42-9FC0-31C6CB9124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6527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old.wetgiw.gov.pl/index?action=szczegoly&amp;m_id=28&amp;kat_id=1507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" name="Obraz 4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943" y="1035691"/>
            <a:ext cx="7742712" cy="5127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81943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Panoramiczny</PresentationFormat>
  <Paragraphs>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wet10</dc:creator>
  <cp:lastModifiedBy>wet10</cp:lastModifiedBy>
  <cp:revision>2</cp:revision>
  <dcterms:created xsi:type="dcterms:W3CDTF">2016-06-30T11:12:02Z</dcterms:created>
  <dcterms:modified xsi:type="dcterms:W3CDTF">2016-06-30T11:23:21Z</dcterms:modified>
</cp:coreProperties>
</file>